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03541bc9cc46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ffe49162934a26"/>
  </p:sldMasterIdLst>
  <p:sldIdLst>
    <p:sldId xmlns:r="http://schemas.openxmlformats.org/officeDocument/2006/relationships" id="256" r:id="Rd253ba5e576d4ccb"/>
    <p:sldId xmlns:r="http://schemas.openxmlformats.org/officeDocument/2006/relationships" id="257" r:id="Rd979dd28d3184214"/>
    <p:sldId xmlns:r="http://schemas.openxmlformats.org/officeDocument/2006/relationships" id="258" r:id="Rd8efb5d3566b4db8"/>
    <p:sldId xmlns:r="http://schemas.openxmlformats.org/officeDocument/2006/relationships" id="259" r:id="Rb794ec9fb4b94144"/>
    <p:sldId xmlns:r="http://schemas.openxmlformats.org/officeDocument/2006/relationships" id="260" r:id="Rc24aabe928d64f63"/>
    <p:sldId xmlns:r="http://schemas.openxmlformats.org/officeDocument/2006/relationships" id="261" r:id="R8c7555e559db4019"/>
    <p:sldId xmlns:r="http://schemas.openxmlformats.org/officeDocument/2006/relationships" id="262" r:id="R8f4e3c7cda9040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ffe49162934a26" /><Relationship Type="http://schemas.openxmlformats.org/officeDocument/2006/relationships/slide" Target="/ppt/slides/slide1.xml" Id="Rd253ba5e576d4ccb" /><Relationship Type="http://schemas.openxmlformats.org/officeDocument/2006/relationships/slide" Target="/ppt/slides/slide2.xml" Id="Rd979dd28d3184214" /><Relationship Type="http://schemas.openxmlformats.org/officeDocument/2006/relationships/slide" Target="/ppt/slides/slide3.xml" Id="Rd8efb5d3566b4db8" /><Relationship Type="http://schemas.openxmlformats.org/officeDocument/2006/relationships/slide" Target="/ppt/slides/slide4.xml" Id="Rb794ec9fb4b94144" /><Relationship Type="http://schemas.openxmlformats.org/officeDocument/2006/relationships/slide" Target="/ppt/slides/slide5.xml" Id="Rc24aabe928d64f63" /><Relationship Type="http://schemas.openxmlformats.org/officeDocument/2006/relationships/slide" Target="/ppt/slides/slide6.xml" Id="R8c7555e559db4019" /><Relationship Type="http://schemas.openxmlformats.org/officeDocument/2006/relationships/slide" Target="/ppt/slides/slide7.xml" Id="R8f4e3c7cda9040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78d68a8e5e45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b10ac74c942fc" /><Relationship Type="http://schemas.openxmlformats.org/officeDocument/2006/relationships/theme" Target="/ppt/slideMasters/theme/theme1.xml" Id="R79852f833bb84b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6b10ac74c942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b2d7f3a6749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66b2a929f4d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e9836cc274a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62ebf6fcf4f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d4069442944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4bbf35c9049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ec903aad64b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REVISJON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4 224 375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621 236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1 095 591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668 651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1 585 369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DALE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Ystenesgata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15 11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erik@dalerevisjon.no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988 419 435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