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4af74e40d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edddfea75459c"/>
  </p:sldMasterIdLst>
  <p:sldIdLst>
    <p:sldId xmlns:r="http://schemas.openxmlformats.org/officeDocument/2006/relationships" id="256" r:id="R1d13382425ee4c41"/>
    <p:sldId xmlns:r="http://schemas.openxmlformats.org/officeDocument/2006/relationships" id="257" r:id="R802ec803d69243ab"/>
    <p:sldId xmlns:r="http://schemas.openxmlformats.org/officeDocument/2006/relationships" id="258" r:id="R0c00efb56d214595"/>
    <p:sldId xmlns:r="http://schemas.openxmlformats.org/officeDocument/2006/relationships" id="259" r:id="Rbe8a60484a454fde"/>
    <p:sldId xmlns:r="http://schemas.openxmlformats.org/officeDocument/2006/relationships" id="260" r:id="R90e9680623af4ae2"/>
    <p:sldId xmlns:r="http://schemas.openxmlformats.org/officeDocument/2006/relationships" id="261" r:id="R5d83777c9c8046ea"/>
    <p:sldId xmlns:r="http://schemas.openxmlformats.org/officeDocument/2006/relationships" id="262" r:id="R6dfb09adbf52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edddfea75459c" /><Relationship Type="http://schemas.openxmlformats.org/officeDocument/2006/relationships/slide" Target="/ppt/slides/slide1.xml" Id="R1d13382425ee4c41" /><Relationship Type="http://schemas.openxmlformats.org/officeDocument/2006/relationships/slide" Target="/ppt/slides/slide2.xml" Id="R802ec803d69243ab" /><Relationship Type="http://schemas.openxmlformats.org/officeDocument/2006/relationships/slide" Target="/ppt/slides/slide3.xml" Id="R0c00efb56d214595" /><Relationship Type="http://schemas.openxmlformats.org/officeDocument/2006/relationships/slide" Target="/ppt/slides/slide4.xml" Id="Rbe8a60484a454fde" /><Relationship Type="http://schemas.openxmlformats.org/officeDocument/2006/relationships/slide" Target="/ppt/slides/slide5.xml" Id="R90e9680623af4ae2" /><Relationship Type="http://schemas.openxmlformats.org/officeDocument/2006/relationships/slide" Target="/ppt/slides/slide6.xml" Id="R5d83777c9c8046ea" /><Relationship Type="http://schemas.openxmlformats.org/officeDocument/2006/relationships/slide" Target="/ppt/slides/slide7.xml" Id="R6dfb09adbf52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b83bfe656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a3bfc3c4645b8" /><Relationship Type="http://schemas.openxmlformats.org/officeDocument/2006/relationships/theme" Target="/ppt/slideMasters/theme/theme1.xml" Id="R0f87ab29418d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a3bfc3c46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61d991f3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81b29e6a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2d1259104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25c661c4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c6d392f9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3b73d20e46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e9a80195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P. HILSEN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3 838 587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6 494 499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HILSEN JENS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988 405 361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