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ce846c8d5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c0a091a3e42de"/>
  </p:sldMasterIdLst>
  <p:sldIdLst>
    <p:sldId xmlns:r="http://schemas.openxmlformats.org/officeDocument/2006/relationships" id="256" r:id="Rff7e762d33fe4be7"/>
    <p:sldId xmlns:r="http://schemas.openxmlformats.org/officeDocument/2006/relationships" id="257" r:id="R4cfac8d4a5a94a02"/>
    <p:sldId xmlns:r="http://schemas.openxmlformats.org/officeDocument/2006/relationships" id="258" r:id="R8fe08cc00a334a02"/>
    <p:sldId xmlns:r="http://schemas.openxmlformats.org/officeDocument/2006/relationships" id="259" r:id="R2a5e8630ae0b44f2"/>
    <p:sldId xmlns:r="http://schemas.openxmlformats.org/officeDocument/2006/relationships" id="260" r:id="R4729d9963f414300"/>
    <p:sldId xmlns:r="http://schemas.openxmlformats.org/officeDocument/2006/relationships" id="261" r:id="R92f40a23bafc4e39"/>
    <p:sldId xmlns:r="http://schemas.openxmlformats.org/officeDocument/2006/relationships" id="262" r:id="R8f29c7eac508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c0a091a3e42de" /><Relationship Type="http://schemas.openxmlformats.org/officeDocument/2006/relationships/slide" Target="/ppt/slides/slide1.xml" Id="Rff7e762d33fe4be7" /><Relationship Type="http://schemas.openxmlformats.org/officeDocument/2006/relationships/slide" Target="/ppt/slides/slide2.xml" Id="R4cfac8d4a5a94a02" /><Relationship Type="http://schemas.openxmlformats.org/officeDocument/2006/relationships/slide" Target="/ppt/slides/slide3.xml" Id="R8fe08cc00a334a02" /><Relationship Type="http://schemas.openxmlformats.org/officeDocument/2006/relationships/slide" Target="/ppt/slides/slide4.xml" Id="R2a5e8630ae0b44f2" /><Relationship Type="http://schemas.openxmlformats.org/officeDocument/2006/relationships/slide" Target="/ppt/slides/slide5.xml" Id="R4729d9963f414300" /><Relationship Type="http://schemas.openxmlformats.org/officeDocument/2006/relationships/slide" Target="/ppt/slides/slide6.xml" Id="R92f40a23bafc4e39" /><Relationship Type="http://schemas.openxmlformats.org/officeDocument/2006/relationships/slide" Target="/ppt/slides/slide7.xml" Id="R8f29c7eac508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f783e58db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6d6c80534a5f" /><Relationship Type="http://schemas.openxmlformats.org/officeDocument/2006/relationships/theme" Target="/ppt/slideMasters/theme/theme1.xml" Id="R59a3df3f7d99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d6d6c8053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b5658d91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d4a16bb9a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e913e1c2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a907e20c0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4150ae3c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292255de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fcb84449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