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7a25f06a414f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770d9357394c0e"/>
  </p:sldMasterIdLst>
  <p:sldIdLst>
    <p:sldId xmlns:r="http://schemas.openxmlformats.org/officeDocument/2006/relationships" id="256" r:id="R385cae173e4147d8"/>
    <p:sldId xmlns:r="http://schemas.openxmlformats.org/officeDocument/2006/relationships" id="257" r:id="Rc4ce30495dc64883"/>
    <p:sldId xmlns:r="http://schemas.openxmlformats.org/officeDocument/2006/relationships" id="258" r:id="R90f0819777bb4ac0"/>
    <p:sldId xmlns:r="http://schemas.openxmlformats.org/officeDocument/2006/relationships" id="259" r:id="Rf2baad0cc9034bfb"/>
    <p:sldId xmlns:r="http://schemas.openxmlformats.org/officeDocument/2006/relationships" id="260" r:id="R1cdd789c6b6e4e11"/>
    <p:sldId xmlns:r="http://schemas.openxmlformats.org/officeDocument/2006/relationships" id="261" r:id="R6c85700485b947eb"/>
    <p:sldId xmlns:r="http://schemas.openxmlformats.org/officeDocument/2006/relationships" id="262" r:id="Ree511ed5bc0a4d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70d9357394c0e" /><Relationship Type="http://schemas.openxmlformats.org/officeDocument/2006/relationships/slide" Target="/ppt/slides/slide1.xml" Id="R385cae173e4147d8" /><Relationship Type="http://schemas.openxmlformats.org/officeDocument/2006/relationships/slide" Target="/ppt/slides/slide2.xml" Id="Rc4ce30495dc64883" /><Relationship Type="http://schemas.openxmlformats.org/officeDocument/2006/relationships/slide" Target="/ppt/slides/slide3.xml" Id="R90f0819777bb4ac0" /><Relationship Type="http://schemas.openxmlformats.org/officeDocument/2006/relationships/slide" Target="/ppt/slides/slide4.xml" Id="Rf2baad0cc9034bfb" /><Relationship Type="http://schemas.openxmlformats.org/officeDocument/2006/relationships/slide" Target="/ppt/slides/slide5.xml" Id="R1cdd789c6b6e4e11" /><Relationship Type="http://schemas.openxmlformats.org/officeDocument/2006/relationships/slide" Target="/ppt/slides/slide6.xml" Id="R6c85700485b947eb" /><Relationship Type="http://schemas.openxmlformats.org/officeDocument/2006/relationships/slide" Target="/ppt/slides/slide7.xml" Id="Ree511ed5bc0a4d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178c936a74b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c957d8da64753" /><Relationship Type="http://schemas.openxmlformats.org/officeDocument/2006/relationships/theme" Target="/ppt/slideMasters/theme/theme1.xml" Id="R6255a591ab204c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0c957d8da647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567acfd7840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f4edebbbf4c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e1c65471444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be69a33fd4e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c55ac2fc541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76be864164b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07748af2445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WILDHORN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WILDHORN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−1 213 529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17 005 133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17 005 133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HENRIK M BUCK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MARIKA ELSEBETH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MORTEN HENRIK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988 394 831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