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163b3e79b343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578912fee844719"/>
  </p:sldMasterIdLst>
  <p:sldIdLst>
    <p:sldId xmlns:r="http://schemas.openxmlformats.org/officeDocument/2006/relationships" id="256" r:id="Rba09156f5eb9497f"/>
    <p:sldId xmlns:r="http://schemas.openxmlformats.org/officeDocument/2006/relationships" id="257" r:id="Reeb7fae0313947b0"/>
    <p:sldId xmlns:r="http://schemas.openxmlformats.org/officeDocument/2006/relationships" id="258" r:id="R38d3e776f11b4c45"/>
    <p:sldId xmlns:r="http://schemas.openxmlformats.org/officeDocument/2006/relationships" id="259" r:id="R1c1c715c5e014780"/>
    <p:sldId xmlns:r="http://schemas.openxmlformats.org/officeDocument/2006/relationships" id="260" r:id="Rfa810584973c47bc"/>
    <p:sldId xmlns:r="http://schemas.openxmlformats.org/officeDocument/2006/relationships" id="261" r:id="R7569e8d898e347c0"/>
    <p:sldId xmlns:r="http://schemas.openxmlformats.org/officeDocument/2006/relationships" id="262" r:id="Rb4204f48b98548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78912fee844719" /><Relationship Type="http://schemas.openxmlformats.org/officeDocument/2006/relationships/slide" Target="/ppt/slides/slide1.xml" Id="Rba09156f5eb9497f" /><Relationship Type="http://schemas.openxmlformats.org/officeDocument/2006/relationships/slide" Target="/ppt/slides/slide2.xml" Id="Reeb7fae0313947b0" /><Relationship Type="http://schemas.openxmlformats.org/officeDocument/2006/relationships/slide" Target="/ppt/slides/slide3.xml" Id="R38d3e776f11b4c45" /><Relationship Type="http://schemas.openxmlformats.org/officeDocument/2006/relationships/slide" Target="/ppt/slides/slide4.xml" Id="R1c1c715c5e014780" /><Relationship Type="http://schemas.openxmlformats.org/officeDocument/2006/relationships/slide" Target="/ppt/slides/slide5.xml" Id="Rfa810584973c47bc" /><Relationship Type="http://schemas.openxmlformats.org/officeDocument/2006/relationships/slide" Target="/ppt/slides/slide6.xml" Id="R7569e8d898e347c0" /><Relationship Type="http://schemas.openxmlformats.org/officeDocument/2006/relationships/slide" Target="/ppt/slides/slide7.xml" Id="Rb4204f48b98548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58703340374a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87390835c34a22" /><Relationship Type="http://schemas.openxmlformats.org/officeDocument/2006/relationships/theme" Target="/ppt/slideMasters/theme/theme1.xml" Id="Ree7dcd31c3f143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87390835c34a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1063211206485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0c63cf1dcf44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c4590552e941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c46ea2c1b340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f16c6d6a794dc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f36548522b4d2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5658c5d091430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EKS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10 420 000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−606 356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6 091 211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84 946 021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114 136 917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EVEN KETIL STAVE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Silurveien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27 08 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ks@pemco.no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988 306 517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EKS AS</a:t>
            </a:r>
          </a:p>
        </p:txBody>
      </p:sp>
    </p:spTree>
  </p:cSld>
  <p:clrMapOvr>
    <a:masterClrMapping xmlns:a="http://schemas.openxmlformats.org/drawingml/2006/main"/>
  </p:clrMapOvr>
</p:sld>
</file>