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5d1dc1052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82c1510774c7d"/>
  </p:sldMasterIdLst>
  <p:sldIdLst>
    <p:sldId xmlns:r="http://schemas.openxmlformats.org/officeDocument/2006/relationships" id="256" r:id="R9aebc291c6cf4b27"/>
    <p:sldId xmlns:r="http://schemas.openxmlformats.org/officeDocument/2006/relationships" id="257" r:id="Rb3a93223e5e54c99"/>
    <p:sldId xmlns:r="http://schemas.openxmlformats.org/officeDocument/2006/relationships" id="258" r:id="R9cbd3eecd75948c8"/>
    <p:sldId xmlns:r="http://schemas.openxmlformats.org/officeDocument/2006/relationships" id="259" r:id="R72d72bf652314880"/>
    <p:sldId xmlns:r="http://schemas.openxmlformats.org/officeDocument/2006/relationships" id="260" r:id="R4b3e7e11c68941d5"/>
    <p:sldId xmlns:r="http://schemas.openxmlformats.org/officeDocument/2006/relationships" id="261" r:id="Rc8937332861f46f2"/>
    <p:sldId xmlns:r="http://schemas.openxmlformats.org/officeDocument/2006/relationships" id="262" r:id="Rf79c37c29262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82c1510774c7d" /><Relationship Type="http://schemas.openxmlformats.org/officeDocument/2006/relationships/slide" Target="/ppt/slides/slide1.xml" Id="R9aebc291c6cf4b27" /><Relationship Type="http://schemas.openxmlformats.org/officeDocument/2006/relationships/slide" Target="/ppt/slides/slide2.xml" Id="Rb3a93223e5e54c99" /><Relationship Type="http://schemas.openxmlformats.org/officeDocument/2006/relationships/slide" Target="/ppt/slides/slide3.xml" Id="R9cbd3eecd75948c8" /><Relationship Type="http://schemas.openxmlformats.org/officeDocument/2006/relationships/slide" Target="/ppt/slides/slide4.xml" Id="R72d72bf652314880" /><Relationship Type="http://schemas.openxmlformats.org/officeDocument/2006/relationships/slide" Target="/ppt/slides/slide5.xml" Id="R4b3e7e11c68941d5" /><Relationship Type="http://schemas.openxmlformats.org/officeDocument/2006/relationships/slide" Target="/ppt/slides/slide6.xml" Id="Rc8937332861f46f2" /><Relationship Type="http://schemas.openxmlformats.org/officeDocument/2006/relationships/slide" Target="/ppt/slides/slide7.xml" Id="Rf79c37c29262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d41cb853d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e9db27d3b4d6a" /><Relationship Type="http://schemas.openxmlformats.org/officeDocument/2006/relationships/theme" Target="/ppt/slideMasters/theme/theme1.xml" Id="R7ae8a2d4075a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e9db27d3b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c450302ec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31bb3b0a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9ba3983fa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ec7a85b7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a4059e60d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89c4efb80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4b85be2a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36 574 584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350 982 420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352 497 266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