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3af5f0d54242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e6ac5e2a9e4675"/>
  </p:sldMasterIdLst>
  <p:sldIdLst>
    <p:sldId xmlns:r="http://schemas.openxmlformats.org/officeDocument/2006/relationships" id="256" r:id="R1423ca0dd38f4453"/>
    <p:sldId xmlns:r="http://schemas.openxmlformats.org/officeDocument/2006/relationships" id="257" r:id="R4672a8401b454113"/>
    <p:sldId xmlns:r="http://schemas.openxmlformats.org/officeDocument/2006/relationships" id="258" r:id="R2f2a7155e5c74e26"/>
    <p:sldId xmlns:r="http://schemas.openxmlformats.org/officeDocument/2006/relationships" id="259" r:id="R72c8d096e46e40c4"/>
    <p:sldId xmlns:r="http://schemas.openxmlformats.org/officeDocument/2006/relationships" id="260" r:id="Rf091b467a78a4a3e"/>
    <p:sldId xmlns:r="http://schemas.openxmlformats.org/officeDocument/2006/relationships" id="261" r:id="R2eed8ae41d2e4a60"/>
    <p:sldId xmlns:r="http://schemas.openxmlformats.org/officeDocument/2006/relationships" id="262" r:id="Rea0b8fdbb90d43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e6ac5e2a9e4675" /><Relationship Type="http://schemas.openxmlformats.org/officeDocument/2006/relationships/slide" Target="/ppt/slides/slide1.xml" Id="R1423ca0dd38f4453" /><Relationship Type="http://schemas.openxmlformats.org/officeDocument/2006/relationships/slide" Target="/ppt/slides/slide2.xml" Id="R4672a8401b454113" /><Relationship Type="http://schemas.openxmlformats.org/officeDocument/2006/relationships/slide" Target="/ppt/slides/slide3.xml" Id="R2f2a7155e5c74e26" /><Relationship Type="http://schemas.openxmlformats.org/officeDocument/2006/relationships/slide" Target="/ppt/slides/slide4.xml" Id="R72c8d096e46e40c4" /><Relationship Type="http://schemas.openxmlformats.org/officeDocument/2006/relationships/slide" Target="/ppt/slides/slide5.xml" Id="Rf091b467a78a4a3e" /><Relationship Type="http://schemas.openxmlformats.org/officeDocument/2006/relationships/slide" Target="/ppt/slides/slide6.xml" Id="R2eed8ae41d2e4a60" /><Relationship Type="http://schemas.openxmlformats.org/officeDocument/2006/relationships/slide" Target="/ppt/slides/slide7.xml" Id="Rea0b8fdbb90d43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7397b183e244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db4f69a0c4ac5" /><Relationship Type="http://schemas.openxmlformats.org/officeDocument/2006/relationships/theme" Target="/ppt/slideMasters/theme/theme1.xml" Id="Rfd9014a5ac0d40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cdb4f69a0c4a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d7a3e44c346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372af6f2c43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501c58afc4e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2df792cf54a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57b6b8c7ba45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ad509b4f847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4d300e8354a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AK INVEST OG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ble etablert [år] og holder til i Skotselv.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1 901 210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1 443 136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3 375 247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KALBERG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Leversbyveien 115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3330 Skotselv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988 251 860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AK INVEST OG EIENDOM AS</a:t>
            </a:r>
          </a:p>
        </p:txBody>
      </p:sp>
    </p:spTree>
  </p:cSld>
  <p:clrMapOvr>
    <a:masterClrMapping xmlns:a="http://schemas.openxmlformats.org/drawingml/2006/main"/>
  </p:clrMapOvr>
</p:sld>
</file>