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eb0399011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648c104ad46c8"/>
  </p:sldMasterIdLst>
  <p:sldIdLst>
    <p:sldId xmlns:r="http://schemas.openxmlformats.org/officeDocument/2006/relationships" id="256" r:id="R5083b288f9aa4ef5"/>
    <p:sldId xmlns:r="http://schemas.openxmlformats.org/officeDocument/2006/relationships" id="257" r:id="R92026e46093a4837"/>
    <p:sldId xmlns:r="http://schemas.openxmlformats.org/officeDocument/2006/relationships" id="258" r:id="Ra80c9739ed0e45f7"/>
    <p:sldId xmlns:r="http://schemas.openxmlformats.org/officeDocument/2006/relationships" id="259" r:id="R63195371310c4831"/>
    <p:sldId xmlns:r="http://schemas.openxmlformats.org/officeDocument/2006/relationships" id="260" r:id="R68b2e0a49c524ce4"/>
    <p:sldId xmlns:r="http://schemas.openxmlformats.org/officeDocument/2006/relationships" id="261" r:id="R42bccbbe67444eca"/>
    <p:sldId xmlns:r="http://schemas.openxmlformats.org/officeDocument/2006/relationships" id="262" r:id="Re72e3a4b82b0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648c104ad46c8" /><Relationship Type="http://schemas.openxmlformats.org/officeDocument/2006/relationships/slide" Target="/ppt/slides/slide1.xml" Id="R5083b288f9aa4ef5" /><Relationship Type="http://schemas.openxmlformats.org/officeDocument/2006/relationships/slide" Target="/ppt/slides/slide2.xml" Id="R92026e46093a4837" /><Relationship Type="http://schemas.openxmlformats.org/officeDocument/2006/relationships/slide" Target="/ppt/slides/slide3.xml" Id="Ra80c9739ed0e45f7" /><Relationship Type="http://schemas.openxmlformats.org/officeDocument/2006/relationships/slide" Target="/ppt/slides/slide4.xml" Id="R63195371310c4831" /><Relationship Type="http://schemas.openxmlformats.org/officeDocument/2006/relationships/slide" Target="/ppt/slides/slide5.xml" Id="R68b2e0a49c524ce4" /><Relationship Type="http://schemas.openxmlformats.org/officeDocument/2006/relationships/slide" Target="/ppt/slides/slide6.xml" Id="R42bccbbe67444eca" /><Relationship Type="http://schemas.openxmlformats.org/officeDocument/2006/relationships/slide" Target="/ppt/slides/slide7.xml" Id="Re72e3a4b82b0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d18670897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436ef1524e13" /><Relationship Type="http://schemas.openxmlformats.org/officeDocument/2006/relationships/theme" Target="/ppt/slideMasters/theme/theme1.xml" Id="Re3621d846f9b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8436ef152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29d491c5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62f13e36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60850982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3fa3f152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3f54eb73b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af352a28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6ca7a954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47 247 144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Tvihaugane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62 88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