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ce62f802b84c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64e61e6c75499d"/>
  </p:sldMasterIdLst>
  <p:sldIdLst>
    <p:sldId xmlns:r="http://schemas.openxmlformats.org/officeDocument/2006/relationships" id="256" r:id="Rde79efac781e44e3"/>
    <p:sldId xmlns:r="http://schemas.openxmlformats.org/officeDocument/2006/relationships" id="257" r:id="R4324706b958e4abf"/>
    <p:sldId xmlns:r="http://schemas.openxmlformats.org/officeDocument/2006/relationships" id="258" r:id="R135be90bbf9d4ba1"/>
    <p:sldId xmlns:r="http://schemas.openxmlformats.org/officeDocument/2006/relationships" id="259" r:id="R3eea31c46ae24ab6"/>
    <p:sldId xmlns:r="http://schemas.openxmlformats.org/officeDocument/2006/relationships" id="260" r:id="Rd2c1241170634a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64e61e6c75499d" /><Relationship Type="http://schemas.openxmlformats.org/officeDocument/2006/relationships/slide" Target="/ppt/slides/slide1.xml" Id="Rde79efac781e44e3" /><Relationship Type="http://schemas.openxmlformats.org/officeDocument/2006/relationships/slide" Target="/ppt/slides/slide2.xml" Id="R4324706b958e4abf" /><Relationship Type="http://schemas.openxmlformats.org/officeDocument/2006/relationships/slide" Target="/ppt/slides/slide3.xml" Id="R135be90bbf9d4ba1" /><Relationship Type="http://schemas.openxmlformats.org/officeDocument/2006/relationships/slide" Target="/ppt/slides/slide4.xml" Id="R3eea31c46ae24ab6" /><Relationship Type="http://schemas.openxmlformats.org/officeDocument/2006/relationships/slide" Target="/ppt/slides/slide5.xml" Id="Rd2c1241170634a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81a5a682f241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c7b46d8ec4e7e" /><Relationship Type="http://schemas.openxmlformats.org/officeDocument/2006/relationships/theme" Target="/ppt/slideMasters/theme/theme1.xml" Id="R29cea5d98f4e4f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6c7b46d8ec4e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a5071803a44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309bde6694d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8cf6c43414a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a6b2f007942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4be2de5384c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REDAKSJONSKLUBBEN I VÅRT 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REDAKSJONSKLUBBEN I VÅRT 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REDAKSJONSKLUBBEN I VÅRT LAND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REDAKSJONSKLUBBEN I VÅRT 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REDAKSJONSKLUBBEN I VÅRT 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REDAKSJONSKLUBBEN I VÅRT 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Hausmanns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03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nj@vl.no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988 153 567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REDAKSJONSKLUBBEN I VÅRT LAND</a:t>
            </a:r>
          </a:p>
        </p:txBody>
      </p:sp>
    </p:spTree>
  </p:cSld>
  <p:clrMapOvr>
    <a:masterClrMapping xmlns:a="http://schemas.openxmlformats.org/drawingml/2006/main"/>
  </p:clrMapOvr>
</p:sld>
</file>