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43a4e111d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27f35110c455d"/>
  </p:sldMasterIdLst>
  <p:sldIdLst>
    <p:sldId xmlns:r="http://schemas.openxmlformats.org/officeDocument/2006/relationships" id="256" r:id="R2df4b98e2915458f"/>
    <p:sldId xmlns:r="http://schemas.openxmlformats.org/officeDocument/2006/relationships" id="257" r:id="R67e17028757c47ff"/>
    <p:sldId xmlns:r="http://schemas.openxmlformats.org/officeDocument/2006/relationships" id="258" r:id="R4ff89b79486545fe"/>
    <p:sldId xmlns:r="http://schemas.openxmlformats.org/officeDocument/2006/relationships" id="259" r:id="R3163baf7508a43a3"/>
    <p:sldId xmlns:r="http://schemas.openxmlformats.org/officeDocument/2006/relationships" id="260" r:id="Re83e821af46f4cfc"/>
    <p:sldId xmlns:r="http://schemas.openxmlformats.org/officeDocument/2006/relationships" id="261" r:id="R2a06ac39ab924ed0"/>
    <p:sldId xmlns:r="http://schemas.openxmlformats.org/officeDocument/2006/relationships" id="262" r:id="R789210bae643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27f35110c455d" /><Relationship Type="http://schemas.openxmlformats.org/officeDocument/2006/relationships/slide" Target="/ppt/slides/slide1.xml" Id="R2df4b98e2915458f" /><Relationship Type="http://schemas.openxmlformats.org/officeDocument/2006/relationships/slide" Target="/ppt/slides/slide2.xml" Id="R67e17028757c47ff" /><Relationship Type="http://schemas.openxmlformats.org/officeDocument/2006/relationships/slide" Target="/ppt/slides/slide3.xml" Id="R4ff89b79486545fe" /><Relationship Type="http://schemas.openxmlformats.org/officeDocument/2006/relationships/slide" Target="/ppt/slides/slide4.xml" Id="R3163baf7508a43a3" /><Relationship Type="http://schemas.openxmlformats.org/officeDocument/2006/relationships/slide" Target="/ppt/slides/slide5.xml" Id="Re83e821af46f4cfc" /><Relationship Type="http://schemas.openxmlformats.org/officeDocument/2006/relationships/slide" Target="/ppt/slides/slide6.xml" Id="R2a06ac39ab924ed0" /><Relationship Type="http://schemas.openxmlformats.org/officeDocument/2006/relationships/slide" Target="/ppt/slides/slide7.xml" Id="R789210bae643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31259a7fc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05d42a7e4419" /><Relationship Type="http://schemas.openxmlformats.org/officeDocument/2006/relationships/theme" Target="/ppt/slideMasters/theme/theme1.xml" Id="R9bd74f46d568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a05d42a7e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abe52475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6864c806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710d1903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329c742da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419fcabbd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dbaa80bb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d37643c6f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