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7156967fa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da9bee9de4be4"/>
  </p:sldMasterIdLst>
  <p:sldIdLst>
    <p:sldId xmlns:r="http://schemas.openxmlformats.org/officeDocument/2006/relationships" id="256" r:id="R072670d3a5fd4dab"/>
    <p:sldId xmlns:r="http://schemas.openxmlformats.org/officeDocument/2006/relationships" id="257" r:id="Ra53e62ec5c7f472c"/>
    <p:sldId xmlns:r="http://schemas.openxmlformats.org/officeDocument/2006/relationships" id="258" r:id="R01892927c8d5492c"/>
    <p:sldId xmlns:r="http://schemas.openxmlformats.org/officeDocument/2006/relationships" id="259" r:id="R05c308e36d2346d0"/>
    <p:sldId xmlns:r="http://schemas.openxmlformats.org/officeDocument/2006/relationships" id="260" r:id="Re0d454525d0c4681"/>
    <p:sldId xmlns:r="http://schemas.openxmlformats.org/officeDocument/2006/relationships" id="261" r:id="Rbd0244f5a645433d"/>
    <p:sldId xmlns:r="http://schemas.openxmlformats.org/officeDocument/2006/relationships" id="262" r:id="R2948d837ef4e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da9bee9de4be4" /><Relationship Type="http://schemas.openxmlformats.org/officeDocument/2006/relationships/slide" Target="/ppt/slides/slide1.xml" Id="R072670d3a5fd4dab" /><Relationship Type="http://schemas.openxmlformats.org/officeDocument/2006/relationships/slide" Target="/ppt/slides/slide2.xml" Id="Ra53e62ec5c7f472c" /><Relationship Type="http://schemas.openxmlformats.org/officeDocument/2006/relationships/slide" Target="/ppt/slides/slide3.xml" Id="R01892927c8d5492c" /><Relationship Type="http://schemas.openxmlformats.org/officeDocument/2006/relationships/slide" Target="/ppt/slides/slide4.xml" Id="R05c308e36d2346d0" /><Relationship Type="http://schemas.openxmlformats.org/officeDocument/2006/relationships/slide" Target="/ppt/slides/slide5.xml" Id="Re0d454525d0c4681" /><Relationship Type="http://schemas.openxmlformats.org/officeDocument/2006/relationships/slide" Target="/ppt/slides/slide6.xml" Id="Rbd0244f5a645433d" /><Relationship Type="http://schemas.openxmlformats.org/officeDocument/2006/relationships/slide" Target="/ppt/slides/slide7.xml" Id="R2948d837ef4e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422b287a2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c4c347f8461b" /><Relationship Type="http://schemas.openxmlformats.org/officeDocument/2006/relationships/theme" Target="/ppt/slideMasters/theme/theme1.xml" Id="R596d4de3c0a1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a4c4c347f846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5e6e1d434f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e52915020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eb4d59275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fc28d5a75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9d073089f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bfe96a3b3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c2c21a19f47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237 086 449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252 229 024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JUL ANDREW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988 107 158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AS</a:t>
            </a:r>
          </a:p>
        </p:txBody>
      </p:sp>
    </p:spTree>
  </p:cSld>
  <p:clrMapOvr>
    <a:masterClrMapping xmlns:a="http://schemas.openxmlformats.org/drawingml/2006/main"/>
  </p:clrMapOvr>
</p:sld>
</file>