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1bca31d7c24c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28628a93144c4"/>
  </p:sldMasterIdLst>
  <p:sldIdLst>
    <p:sldId xmlns:r="http://schemas.openxmlformats.org/officeDocument/2006/relationships" id="256" r:id="R647fe1644b3c44c6"/>
    <p:sldId xmlns:r="http://schemas.openxmlformats.org/officeDocument/2006/relationships" id="257" r:id="R4c94a58dab824b65"/>
    <p:sldId xmlns:r="http://schemas.openxmlformats.org/officeDocument/2006/relationships" id="258" r:id="Rabfcf70fa2a74442"/>
    <p:sldId xmlns:r="http://schemas.openxmlformats.org/officeDocument/2006/relationships" id="259" r:id="R88eb56b301f04933"/>
    <p:sldId xmlns:r="http://schemas.openxmlformats.org/officeDocument/2006/relationships" id="260" r:id="Rc6747f03bcc44e18"/>
    <p:sldId xmlns:r="http://schemas.openxmlformats.org/officeDocument/2006/relationships" id="261" r:id="R55460c569ce345ea"/>
    <p:sldId xmlns:r="http://schemas.openxmlformats.org/officeDocument/2006/relationships" id="262" r:id="R6e05ab20e200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28628a93144c4" /><Relationship Type="http://schemas.openxmlformats.org/officeDocument/2006/relationships/slide" Target="/ppt/slides/slide1.xml" Id="R647fe1644b3c44c6" /><Relationship Type="http://schemas.openxmlformats.org/officeDocument/2006/relationships/slide" Target="/ppt/slides/slide2.xml" Id="R4c94a58dab824b65" /><Relationship Type="http://schemas.openxmlformats.org/officeDocument/2006/relationships/slide" Target="/ppt/slides/slide3.xml" Id="Rabfcf70fa2a74442" /><Relationship Type="http://schemas.openxmlformats.org/officeDocument/2006/relationships/slide" Target="/ppt/slides/slide4.xml" Id="R88eb56b301f04933" /><Relationship Type="http://schemas.openxmlformats.org/officeDocument/2006/relationships/slide" Target="/ppt/slides/slide5.xml" Id="Rc6747f03bcc44e18" /><Relationship Type="http://schemas.openxmlformats.org/officeDocument/2006/relationships/slide" Target="/ppt/slides/slide6.xml" Id="R55460c569ce345ea" /><Relationship Type="http://schemas.openxmlformats.org/officeDocument/2006/relationships/slide" Target="/ppt/slides/slide7.xml" Id="R6e05ab20e200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bfb017006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a80e7d96744ed" /><Relationship Type="http://schemas.openxmlformats.org/officeDocument/2006/relationships/theme" Target="/ppt/slideMasters/theme/theme1.xml" Id="Rf01f8884b8a6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ea80e7d967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9b0f5ecce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308a4f8ad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4c17ef1644a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7f1634c9d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3106ac60a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e2d1e391a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9d9b1ed50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INNOVEMUS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257 546 283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257 323 940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257 548 289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646 014 199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682 399 049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988 030 562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