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fad07d00954f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b960b61e1a4939"/>
  </p:sldMasterIdLst>
  <p:sldIdLst>
    <p:sldId xmlns:r="http://schemas.openxmlformats.org/officeDocument/2006/relationships" id="256" r:id="R44a63632d124494a"/>
    <p:sldId xmlns:r="http://schemas.openxmlformats.org/officeDocument/2006/relationships" id="257" r:id="R542ff482cf074d83"/>
    <p:sldId xmlns:r="http://schemas.openxmlformats.org/officeDocument/2006/relationships" id="258" r:id="Rc905804b95474e24"/>
    <p:sldId xmlns:r="http://schemas.openxmlformats.org/officeDocument/2006/relationships" id="259" r:id="Rc790c4ebff66499e"/>
    <p:sldId xmlns:r="http://schemas.openxmlformats.org/officeDocument/2006/relationships" id="260" r:id="Raa893a99ba244417"/>
    <p:sldId xmlns:r="http://schemas.openxmlformats.org/officeDocument/2006/relationships" id="261" r:id="R9c575d3732fa4845"/>
    <p:sldId xmlns:r="http://schemas.openxmlformats.org/officeDocument/2006/relationships" id="262" r:id="R148605faa13f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960b61e1a4939" /><Relationship Type="http://schemas.openxmlformats.org/officeDocument/2006/relationships/slide" Target="/ppt/slides/slide1.xml" Id="R44a63632d124494a" /><Relationship Type="http://schemas.openxmlformats.org/officeDocument/2006/relationships/slide" Target="/ppt/slides/slide2.xml" Id="R542ff482cf074d83" /><Relationship Type="http://schemas.openxmlformats.org/officeDocument/2006/relationships/slide" Target="/ppt/slides/slide3.xml" Id="Rc905804b95474e24" /><Relationship Type="http://schemas.openxmlformats.org/officeDocument/2006/relationships/slide" Target="/ppt/slides/slide4.xml" Id="Rc790c4ebff66499e" /><Relationship Type="http://schemas.openxmlformats.org/officeDocument/2006/relationships/slide" Target="/ppt/slides/slide5.xml" Id="Raa893a99ba244417" /><Relationship Type="http://schemas.openxmlformats.org/officeDocument/2006/relationships/slide" Target="/ppt/slides/slide6.xml" Id="R9c575d3732fa4845" /><Relationship Type="http://schemas.openxmlformats.org/officeDocument/2006/relationships/slide" Target="/ppt/slides/slide7.xml" Id="R148605faa13f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f7f978d3e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fb177320a40db" /><Relationship Type="http://schemas.openxmlformats.org/officeDocument/2006/relationships/theme" Target="/ppt/slideMasters/theme/theme1.xml" Id="R105118af6eb84c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3fb177320a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5b474d13240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3c411b8a5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6efb3f5b349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11dd4a2034c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bed22e28142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e898024654f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53960dd534d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IELEKTRO ANSATTE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IELEKTRO ANSATTE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AAS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TILLER JORDAHL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TORE MELSÆTER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ANDRÉ MENTZONI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ANTON SÆTERNES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ANDRÉ RAKVÅG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