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eecbaee3c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06c2983874971"/>
  </p:sldMasterIdLst>
  <p:sldIdLst>
    <p:sldId xmlns:r="http://schemas.openxmlformats.org/officeDocument/2006/relationships" id="256" r:id="Ra8f7e7004d8c4573"/>
    <p:sldId xmlns:r="http://schemas.openxmlformats.org/officeDocument/2006/relationships" id="257" r:id="Rbb15c6bffd7440c0"/>
    <p:sldId xmlns:r="http://schemas.openxmlformats.org/officeDocument/2006/relationships" id="258" r:id="R847535d06e5a4cf8"/>
    <p:sldId xmlns:r="http://schemas.openxmlformats.org/officeDocument/2006/relationships" id="259" r:id="R36c06c4682244d09"/>
    <p:sldId xmlns:r="http://schemas.openxmlformats.org/officeDocument/2006/relationships" id="260" r:id="R2c4de9ee452247a7"/>
    <p:sldId xmlns:r="http://schemas.openxmlformats.org/officeDocument/2006/relationships" id="261" r:id="R7e181d6127534d67"/>
    <p:sldId xmlns:r="http://schemas.openxmlformats.org/officeDocument/2006/relationships" id="262" r:id="R259abf5c8538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06c2983874971" /><Relationship Type="http://schemas.openxmlformats.org/officeDocument/2006/relationships/slide" Target="/ppt/slides/slide1.xml" Id="Ra8f7e7004d8c4573" /><Relationship Type="http://schemas.openxmlformats.org/officeDocument/2006/relationships/slide" Target="/ppt/slides/slide2.xml" Id="Rbb15c6bffd7440c0" /><Relationship Type="http://schemas.openxmlformats.org/officeDocument/2006/relationships/slide" Target="/ppt/slides/slide3.xml" Id="R847535d06e5a4cf8" /><Relationship Type="http://schemas.openxmlformats.org/officeDocument/2006/relationships/slide" Target="/ppt/slides/slide4.xml" Id="R36c06c4682244d09" /><Relationship Type="http://schemas.openxmlformats.org/officeDocument/2006/relationships/slide" Target="/ppt/slides/slide5.xml" Id="R2c4de9ee452247a7" /><Relationship Type="http://schemas.openxmlformats.org/officeDocument/2006/relationships/slide" Target="/ppt/slides/slide6.xml" Id="R7e181d6127534d67" /><Relationship Type="http://schemas.openxmlformats.org/officeDocument/2006/relationships/slide" Target="/ppt/slides/slide7.xml" Id="R259abf5c8538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2d56ee38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2877b40449f8" /><Relationship Type="http://schemas.openxmlformats.org/officeDocument/2006/relationships/theme" Target="/ppt/slideMasters/theme/theme1.xml" Id="R0b008d0a7ab1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92877b404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d83152a2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0f7936d7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827d8f945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65ba34175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72f4fddf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3dc8a296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bdda6b2d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