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ea7b73524241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9b8076eec24a06"/>
  </p:sldMasterIdLst>
  <p:sldIdLst>
    <p:sldId xmlns:r="http://schemas.openxmlformats.org/officeDocument/2006/relationships" id="256" r:id="R3ce9986dc0d74949"/>
    <p:sldId xmlns:r="http://schemas.openxmlformats.org/officeDocument/2006/relationships" id="257" r:id="R8b45277ff9d24a28"/>
    <p:sldId xmlns:r="http://schemas.openxmlformats.org/officeDocument/2006/relationships" id="258" r:id="R3c9486e9ba8c4c2b"/>
    <p:sldId xmlns:r="http://schemas.openxmlformats.org/officeDocument/2006/relationships" id="259" r:id="R0e0fa1835db141e8"/>
    <p:sldId xmlns:r="http://schemas.openxmlformats.org/officeDocument/2006/relationships" id="260" r:id="R63069d1206da4b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9b8076eec24a06" /><Relationship Type="http://schemas.openxmlformats.org/officeDocument/2006/relationships/slide" Target="/ppt/slides/slide1.xml" Id="R3ce9986dc0d74949" /><Relationship Type="http://schemas.openxmlformats.org/officeDocument/2006/relationships/slide" Target="/ppt/slides/slide2.xml" Id="R8b45277ff9d24a28" /><Relationship Type="http://schemas.openxmlformats.org/officeDocument/2006/relationships/slide" Target="/ppt/slides/slide3.xml" Id="R3c9486e9ba8c4c2b" /><Relationship Type="http://schemas.openxmlformats.org/officeDocument/2006/relationships/slide" Target="/ppt/slides/slide4.xml" Id="R0e0fa1835db141e8" /><Relationship Type="http://schemas.openxmlformats.org/officeDocument/2006/relationships/slide" Target="/ppt/slides/slide5.xml" Id="R63069d1206da4b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d8a0a2f6e94c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748f7c8834390" /><Relationship Type="http://schemas.openxmlformats.org/officeDocument/2006/relationships/theme" Target="/ppt/slideMasters/theme/theme1.xml" Id="R794a3ebf706e46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f748f7c88343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0e33cc7a649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2d347a9264a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60382006341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4f5e5814d4f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a0fbb8e1044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ØSTRE VIKEN KOMMUNEREVISJON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VIKEN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VIKEN KOMMUNEREVISJON IKS ble etablert [år] og holder til i Rolvsøy.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VIKEN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VIKEN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VIKEN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Råkollveien 103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1664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30 77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post@okrev.no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okrev.no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987 952 423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VIKEN KOMMUNEREVISJON IKS</a:t>
            </a:r>
          </a:p>
        </p:txBody>
      </p:sp>
    </p:spTree>
  </p:cSld>
  <p:clrMapOvr>
    <a:masterClrMapping xmlns:a="http://schemas.openxmlformats.org/drawingml/2006/main"/>
  </p:clrMapOvr>
</p:sld>
</file>