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1e7843ef7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896c90ab844089"/>
  </p:sldMasterIdLst>
  <p:sldIdLst>
    <p:sldId xmlns:r="http://schemas.openxmlformats.org/officeDocument/2006/relationships" id="256" r:id="Rf4bb770da81a4042"/>
    <p:sldId xmlns:r="http://schemas.openxmlformats.org/officeDocument/2006/relationships" id="257" r:id="Rc7e89e2611e042cc"/>
    <p:sldId xmlns:r="http://schemas.openxmlformats.org/officeDocument/2006/relationships" id="258" r:id="R6733f75ff8a844d5"/>
    <p:sldId xmlns:r="http://schemas.openxmlformats.org/officeDocument/2006/relationships" id="259" r:id="R50883160db44417a"/>
    <p:sldId xmlns:r="http://schemas.openxmlformats.org/officeDocument/2006/relationships" id="260" r:id="R817ad6e20cbb4081"/>
    <p:sldId xmlns:r="http://schemas.openxmlformats.org/officeDocument/2006/relationships" id="261" r:id="R6f2cefc40308429d"/>
    <p:sldId xmlns:r="http://schemas.openxmlformats.org/officeDocument/2006/relationships" id="262" r:id="Rb37eadf690fd45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96c90ab844089" /><Relationship Type="http://schemas.openxmlformats.org/officeDocument/2006/relationships/slide" Target="/ppt/slides/slide1.xml" Id="Rf4bb770da81a4042" /><Relationship Type="http://schemas.openxmlformats.org/officeDocument/2006/relationships/slide" Target="/ppt/slides/slide2.xml" Id="Rc7e89e2611e042cc" /><Relationship Type="http://schemas.openxmlformats.org/officeDocument/2006/relationships/slide" Target="/ppt/slides/slide3.xml" Id="R6733f75ff8a844d5" /><Relationship Type="http://schemas.openxmlformats.org/officeDocument/2006/relationships/slide" Target="/ppt/slides/slide4.xml" Id="R50883160db44417a" /><Relationship Type="http://schemas.openxmlformats.org/officeDocument/2006/relationships/slide" Target="/ppt/slides/slide5.xml" Id="R817ad6e20cbb4081" /><Relationship Type="http://schemas.openxmlformats.org/officeDocument/2006/relationships/slide" Target="/ppt/slides/slide6.xml" Id="R6f2cefc40308429d" /><Relationship Type="http://schemas.openxmlformats.org/officeDocument/2006/relationships/slide" Target="/ppt/slides/slide7.xml" Id="Rb37eadf690fd45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03546e5f74f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1d1bcad034cb4" /><Relationship Type="http://schemas.openxmlformats.org/officeDocument/2006/relationships/theme" Target="/ppt/slideMasters/theme/theme1.xml" Id="Rfb0eda59b84748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1d1bcad03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05f2cfa0c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00cc2bc2347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772fa063540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a89c9765d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210b2944941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5a2419c3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d38fa0d55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SUNDE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7 272 589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9 829 264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94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987 939 680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