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5232ad7ffa49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7ba13d767e45e5"/>
  </p:sldMasterIdLst>
  <p:sldIdLst>
    <p:sldId xmlns:r="http://schemas.openxmlformats.org/officeDocument/2006/relationships" id="256" r:id="Rd9dce0eb18a44edc"/>
    <p:sldId xmlns:r="http://schemas.openxmlformats.org/officeDocument/2006/relationships" id="257" r:id="R83a7c3e9bc484bf8"/>
    <p:sldId xmlns:r="http://schemas.openxmlformats.org/officeDocument/2006/relationships" id="258" r:id="R4cf16f539ff34329"/>
    <p:sldId xmlns:r="http://schemas.openxmlformats.org/officeDocument/2006/relationships" id="259" r:id="R9ca7e213591f46fd"/>
    <p:sldId xmlns:r="http://schemas.openxmlformats.org/officeDocument/2006/relationships" id="260" r:id="Rd9d938b184fe4c9b"/>
    <p:sldId xmlns:r="http://schemas.openxmlformats.org/officeDocument/2006/relationships" id="261" r:id="R6e8023e07eeb47b6"/>
    <p:sldId xmlns:r="http://schemas.openxmlformats.org/officeDocument/2006/relationships" id="262" r:id="Rc4cf22a4bd7f40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7ba13d767e45e5" /><Relationship Type="http://schemas.openxmlformats.org/officeDocument/2006/relationships/slide" Target="/ppt/slides/slide1.xml" Id="Rd9dce0eb18a44edc" /><Relationship Type="http://schemas.openxmlformats.org/officeDocument/2006/relationships/slide" Target="/ppt/slides/slide2.xml" Id="R83a7c3e9bc484bf8" /><Relationship Type="http://schemas.openxmlformats.org/officeDocument/2006/relationships/slide" Target="/ppt/slides/slide3.xml" Id="R4cf16f539ff34329" /><Relationship Type="http://schemas.openxmlformats.org/officeDocument/2006/relationships/slide" Target="/ppt/slides/slide4.xml" Id="R9ca7e213591f46fd" /><Relationship Type="http://schemas.openxmlformats.org/officeDocument/2006/relationships/slide" Target="/ppt/slides/slide5.xml" Id="Rd9d938b184fe4c9b" /><Relationship Type="http://schemas.openxmlformats.org/officeDocument/2006/relationships/slide" Target="/ppt/slides/slide6.xml" Id="R6e8023e07eeb47b6" /><Relationship Type="http://schemas.openxmlformats.org/officeDocument/2006/relationships/slide" Target="/ppt/slides/slide7.xml" Id="Rc4cf22a4bd7f40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80e383ad714c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3583f8a5fa4d07" /><Relationship Type="http://schemas.openxmlformats.org/officeDocument/2006/relationships/theme" Target="/ppt/slideMasters/theme/theme1.xml" Id="R5a272e2e6b814f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3583f8a5fa4d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d365a77ece4f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35d93c5cac4b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ff113a510149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e232ea98914a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188e1a44944a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a77a0d47dd41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e797d1dc1345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HOVDEN &amp; VATNE STATSAUTORISERTE REVISORAR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HOVDEN &amp; VATNE STATSAUTORISERTE REVISORAR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HOVDEN &amp; VATNE STATSAUTORISERTE REVISORAR AS ble etablert [år] og holder til i Ørsta.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HOVDEN &amp; VATNE STATSAUTORISERTE REVISORAR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HOVDEN &amp; VATNE STATSAUTORISERTE REVISORAR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HOVDEN &amp; VATNE STATSAUTORISERTE REVISORAR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22 301 028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4 854 727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4 067 164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6 547 383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13 778 442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HOVDEN &amp; VATNE STATSAUTORISERTE REVISORAR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GAV INVEST AS  –  33,5 %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RBK &amp; LIVERPOOL INVEST AS  –  33,5 %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DH INVEST AS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ÅRSÆTHER RAFSHOL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FINN HOPLAND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ARVE VATNE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HOVDEN &amp; VATNE STATSAUTORISERTE REVISORAR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Aasen-gata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6150 Ørsta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04 59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firmapost@h-v.no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www.h-v.no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987 832 916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HOVDEN &amp; VATNE STATSAUTORISERTE REVISORAR AS</a:t>
            </a:r>
          </a:p>
        </p:txBody>
      </p:sp>
    </p:spTree>
  </p:cSld>
  <p:clrMapOvr>
    <a:masterClrMapping xmlns:a="http://schemas.openxmlformats.org/drawingml/2006/main"/>
  </p:clrMapOvr>
</p:sld>
</file>