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2f1971d66f4e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bbbdaaf58c9470e"/>
  </p:sldMasterIdLst>
  <p:sldIdLst>
    <p:sldId xmlns:r="http://schemas.openxmlformats.org/officeDocument/2006/relationships" id="256" r:id="R96e598d4cbec4703"/>
    <p:sldId xmlns:r="http://schemas.openxmlformats.org/officeDocument/2006/relationships" id="257" r:id="R6876cad1687e4159"/>
    <p:sldId xmlns:r="http://schemas.openxmlformats.org/officeDocument/2006/relationships" id="258" r:id="R49f9fe94f5414894"/>
    <p:sldId xmlns:r="http://schemas.openxmlformats.org/officeDocument/2006/relationships" id="259" r:id="R95bb174ebab44702"/>
    <p:sldId xmlns:r="http://schemas.openxmlformats.org/officeDocument/2006/relationships" id="260" r:id="R72b9aad4c8bd482e"/>
    <p:sldId xmlns:r="http://schemas.openxmlformats.org/officeDocument/2006/relationships" id="261" r:id="Rffb36e8c5ccf4f1f"/>
    <p:sldId xmlns:r="http://schemas.openxmlformats.org/officeDocument/2006/relationships" id="262" r:id="R63348d63353b4c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bbdaaf58c9470e" /><Relationship Type="http://schemas.openxmlformats.org/officeDocument/2006/relationships/slide" Target="/ppt/slides/slide1.xml" Id="R96e598d4cbec4703" /><Relationship Type="http://schemas.openxmlformats.org/officeDocument/2006/relationships/slide" Target="/ppt/slides/slide2.xml" Id="R6876cad1687e4159" /><Relationship Type="http://schemas.openxmlformats.org/officeDocument/2006/relationships/slide" Target="/ppt/slides/slide3.xml" Id="R49f9fe94f5414894" /><Relationship Type="http://schemas.openxmlformats.org/officeDocument/2006/relationships/slide" Target="/ppt/slides/slide4.xml" Id="R95bb174ebab44702" /><Relationship Type="http://schemas.openxmlformats.org/officeDocument/2006/relationships/slide" Target="/ppt/slides/slide5.xml" Id="R72b9aad4c8bd482e" /><Relationship Type="http://schemas.openxmlformats.org/officeDocument/2006/relationships/slide" Target="/ppt/slides/slide6.xml" Id="Rffb36e8c5ccf4f1f" /><Relationship Type="http://schemas.openxmlformats.org/officeDocument/2006/relationships/slide" Target="/ppt/slides/slide7.xml" Id="R63348d63353b4c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a629b1083e4b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2aa64585ae4dbb" /><Relationship Type="http://schemas.openxmlformats.org/officeDocument/2006/relationships/theme" Target="/ppt/slideMasters/theme/theme1.xml" Id="R881f1df5965348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2aa64585ae4d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45e903cd848b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db726febc840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946ec6fcd448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d5d0eb9ba644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cd15698cb34c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948bf2637940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d435e27e94e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ØKONOMI- OG ADMINISTRASJONSTJENESTER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ØKONOMI- OG ADMINISTRASJONSTJENESTER AS ble etablert [år] og holder til i Stathelle.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2 210 543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800 395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629 865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3 651 132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4 303 293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HÅKON HALVORSEN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Krabberødveien 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3960 Stathelle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987 773 448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