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55fb610eb41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d9784885094e9b"/>
  </p:sldMasterIdLst>
  <p:sldIdLst>
    <p:sldId xmlns:r="http://schemas.openxmlformats.org/officeDocument/2006/relationships" id="256" r:id="R8447dbded1e94df7"/>
    <p:sldId xmlns:r="http://schemas.openxmlformats.org/officeDocument/2006/relationships" id="257" r:id="Reb04fed5e4eb4277"/>
    <p:sldId xmlns:r="http://schemas.openxmlformats.org/officeDocument/2006/relationships" id="258" r:id="R10138417b2ae45b0"/>
    <p:sldId xmlns:r="http://schemas.openxmlformats.org/officeDocument/2006/relationships" id="259" r:id="R30be836f2b164d20"/>
    <p:sldId xmlns:r="http://schemas.openxmlformats.org/officeDocument/2006/relationships" id="260" r:id="Rde727e102e5b4b4a"/>
    <p:sldId xmlns:r="http://schemas.openxmlformats.org/officeDocument/2006/relationships" id="261" r:id="Re076c3e08c3a4d91"/>
    <p:sldId xmlns:r="http://schemas.openxmlformats.org/officeDocument/2006/relationships" id="262" r:id="Rc4af50a25396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9784885094e9b" /><Relationship Type="http://schemas.openxmlformats.org/officeDocument/2006/relationships/slide" Target="/ppt/slides/slide1.xml" Id="R8447dbded1e94df7" /><Relationship Type="http://schemas.openxmlformats.org/officeDocument/2006/relationships/slide" Target="/ppt/slides/slide2.xml" Id="Reb04fed5e4eb4277" /><Relationship Type="http://schemas.openxmlformats.org/officeDocument/2006/relationships/slide" Target="/ppt/slides/slide3.xml" Id="R10138417b2ae45b0" /><Relationship Type="http://schemas.openxmlformats.org/officeDocument/2006/relationships/slide" Target="/ppt/slides/slide4.xml" Id="R30be836f2b164d20" /><Relationship Type="http://schemas.openxmlformats.org/officeDocument/2006/relationships/slide" Target="/ppt/slides/slide5.xml" Id="Rde727e102e5b4b4a" /><Relationship Type="http://schemas.openxmlformats.org/officeDocument/2006/relationships/slide" Target="/ppt/slides/slide6.xml" Id="Re076c3e08c3a4d91" /><Relationship Type="http://schemas.openxmlformats.org/officeDocument/2006/relationships/slide" Target="/ppt/slides/slide7.xml" Id="Rc4af50a25396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1c89e9697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4e0c923d54858" /><Relationship Type="http://schemas.openxmlformats.org/officeDocument/2006/relationships/theme" Target="/ppt/slideMasters/theme/theme1.xml" Id="R491ce30aad81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4e0c923d5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9744d6091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230e45b29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01116c100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26e5b21774e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eb8c440cb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6ca19f4d544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f42145be843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BUSINESS PARTNER 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BUSINESS PARTNER PLUSS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12 096 487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 –  14,6 %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nina.pettersen@aktivapluss.no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987 770 384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BUSINESS PARTNER PLUSS AS</a:t>
            </a:r>
          </a:p>
        </p:txBody>
      </p:sp>
    </p:spTree>
  </p:cSld>
  <p:clrMapOvr>
    <a:masterClrMapping xmlns:a="http://schemas.openxmlformats.org/drawingml/2006/main"/>
  </p:clrMapOvr>
</p:sld>
</file>