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6c0209fc43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654341ebd2460d"/>
  </p:sldMasterIdLst>
  <p:sldIdLst>
    <p:sldId xmlns:r="http://schemas.openxmlformats.org/officeDocument/2006/relationships" id="256" r:id="R81df865b11bf4708"/>
    <p:sldId xmlns:r="http://schemas.openxmlformats.org/officeDocument/2006/relationships" id="257" r:id="R0b1c0c1705f54de6"/>
    <p:sldId xmlns:r="http://schemas.openxmlformats.org/officeDocument/2006/relationships" id="258" r:id="R69962501e9c64014"/>
    <p:sldId xmlns:r="http://schemas.openxmlformats.org/officeDocument/2006/relationships" id="259" r:id="Reb1fb656f76a4a26"/>
    <p:sldId xmlns:r="http://schemas.openxmlformats.org/officeDocument/2006/relationships" id="260" r:id="R851d430bd98943c8"/>
    <p:sldId xmlns:r="http://schemas.openxmlformats.org/officeDocument/2006/relationships" id="261" r:id="Rdb698b43cf3547ed"/>
    <p:sldId xmlns:r="http://schemas.openxmlformats.org/officeDocument/2006/relationships" id="262" r:id="R22021a317e2b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654341ebd2460d" /><Relationship Type="http://schemas.openxmlformats.org/officeDocument/2006/relationships/slide" Target="/ppt/slides/slide1.xml" Id="R81df865b11bf4708" /><Relationship Type="http://schemas.openxmlformats.org/officeDocument/2006/relationships/slide" Target="/ppt/slides/slide2.xml" Id="R0b1c0c1705f54de6" /><Relationship Type="http://schemas.openxmlformats.org/officeDocument/2006/relationships/slide" Target="/ppt/slides/slide3.xml" Id="R69962501e9c64014" /><Relationship Type="http://schemas.openxmlformats.org/officeDocument/2006/relationships/slide" Target="/ppt/slides/slide4.xml" Id="Reb1fb656f76a4a26" /><Relationship Type="http://schemas.openxmlformats.org/officeDocument/2006/relationships/slide" Target="/ppt/slides/slide5.xml" Id="R851d430bd98943c8" /><Relationship Type="http://schemas.openxmlformats.org/officeDocument/2006/relationships/slide" Target="/ppt/slides/slide6.xml" Id="Rdb698b43cf3547ed" /><Relationship Type="http://schemas.openxmlformats.org/officeDocument/2006/relationships/slide" Target="/ppt/slides/slide7.xml" Id="R22021a317e2b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e5283befeb43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85693c3274422" /><Relationship Type="http://schemas.openxmlformats.org/officeDocument/2006/relationships/theme" Target="/ppt/slideMasters/theme/theme1.xml" Id="Rcf8a1db97323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85693c327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2f538e98643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18f47d7f947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79d11f64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6736eca8147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a002d22cd44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a2451b10349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1081eb83e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536 382 331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−70 113 266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−62 997 473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91 874 118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431 298 252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987 753 579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HOTELS AS</a:t>
            </a:r>
          </a:p>
        </p:txBody>
      </p:sp>
    </p:spTree>
  </p:cSld>
  <p:clrMapOvr>
    <a:masterClrMapping xmlns:a="http://schemas.openxmlformats.org/drawingml/2006/main"/>
  </p:clrMapOvr>
</p:sld>
</file>