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8a41e971c841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b1af1f105747df"/>
  </p:sldMasterIdLst>
  <p:sldIdLst>
    <p:sldId xmlns:r="http://schemas.openxmlformats.org/officeDocument/2006/relationships" id="256" r:id="Re6dad36b87174dfb"/>
    <p:sldId xmlns:r="http://schemas.openxmlformats.org/officeDocument/2006/relationships" id="257" r:id="R6cd913693629422b"/>
    <p:sldId xmlns:r="http://schemas.openxmlformats.org/officeDocument/2006/relationships" id="258" r:id="R641d4b87389a47d7"/>
    <p:sldId xmlns:r="http://schemas.openxmlformats.org/officeDocument/2006/relationships" id="259" r:id="R36246d63925541ed"/>
    <p:sldId xmlns:r="http://schemas.openxmlformats.org/officeDocument/2006/relationships" id="260" r:id="R640c87cd0daf4115"/>
    <p:sldId xmlns:r="http://schemas.openxmlformats.org/officeDocument/2006/relationships" id="261" r:id="R86f3dd3941124f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b1af1f105747df" /><Relationship Type="http://schemas.openxmlformats.org/officeDocument/2006/relationships/slide" Target="/ppt/slides/slide1.xml" Id="Re6dad36b87174dfb" /><Relationship Type="http://schemas.openxmlformats.org/officeDocument/2006/relationships/slide" Target="/ppt/slides/slide2.xml" Id="R6cd913693629422b" /><Relationship Type="http://schemas.openxmlformats.org/officeDocument/2006/relationships/slide" Target="/ppt/slides/slide3.xml" Id="R641d4b87389a47d7" /><Relationship Type="http://schemas.openxmlformats.org/officeDocument/2006/relationships/slide" Target="/ppt/slides/slide4.xml" Id="R36246d63925541ed" /><Relationship Type="http://schemas.openxmlformats.org/officeDocument/2006/relationships/slide" Target="/ppt/slides/slide5.xml" Id="R640c87cd0daf4115" /><Relationship Type="http://schemas.openxmlformats.org/officeDocument/2006/relationships/slide" Target="/ppt/slides/slide6.xml" Id="R86f3dd3941124f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2fbe12e39f46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1169d3692943f2" /><Relationship Type="http://schemas.openxmlformats.org/officeDocument/2006/relationships/theme" Target="/ppt/slideMasters/theme/theme1.xml" Id="Rf30f05d7af8247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1169d3692943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c91c99698f45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b5009042cf4c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4919be49a444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b1ff3a32b544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4d5aeb6bc243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b89b8dbc8049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THON HOTELS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Stenersgata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08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firmapost@thon.no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www.thon.no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987 753 579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HOTELS AS</a:t>
            </a:r>
          </a:p>
        </p:txBody>
      </p:sp>
    </p:spTree>
  </p:cSld>
  <p:clrMapOvr>
    <a:masterClrMapping xmlns:a="http://schemas.openxmlformats.org/drawingml/2006/main"/>
  </p:clrMapOvr>
</p:sld>
</file>