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1b092b6bc942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e63e3cd9ea4e1c"/>
  </p:sldMasterIdLst>
  <p:sldIdLst>
    <p:sldId xmlns:r="http://schemas.openxmlformats.org/officeDocument/2006/relationships" id="256" r:id="Ra364bdb8e5744a98"/>
    <p:sldId xmlns:r="http://schemas.openxmlformats.org/officeDocument/2006/relationships" id="257" r:id="Rf520f047126b4c1a"/>
    <p:sldId xmlns:r="http://schemas.openxmlformats.org/officeDocument/2006/relationships" id="258" r:id="Rd4d6418395874178"/>
    <p:sldId xmlns:r="http://schemas.openxmlformats.org/officeDocument/2006/relationships" id="259" r:id="R8269607257774afb"/>
    <p:sldId xmlns:r="http://schemas.openxmlformats.org/officeDocument/2006/relationships" id="260" r:id="Rb670c3adb89e4084"/>
    <p:sldId xmlns:r="http://schemas.openxmlformats.org/officeDocument/2006/relationships" id="261" r:id="R85101f71f55d4343"/>
    <p:sldId xmlns:r="http://schemas.openxmlformats.org/officeDocument/2006/relationships" id="262" r:id="Ra23ad7c18afa49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63e3cd9ea4e1c" /><Relationship Type="http://schemas.openxmlformats.org/officeDocument/2006/relationships/slide" Target="/ppt/slides/slide1.xml" Id="Ra364bdb8e5744a98" /><Relationship Type="http://schemas.openxmlformats.org/officeDocument/2006/relationships/slide" Target="/ppt/slides/slide2.xml" Id="Rf520f047126b4c1a" /><Relationship Type="http://schemas.openxmlformats.org/officeDocument/2006/relationships/slide" Target="/ppt/slides/slide3.xml" Id="Rd4d6418395874178" /><Relationship Type="http://schemas.openxmlformats.org/officeDocument/2006/relationships/slide" Target="/ppt/slides/slide4.xml" Id="R8269607257774afb" /><Relationship Type="http://schemas.openxmlformats.org/officeDocument/2006/relationships/slide" Target="/ppt/slides/slide5.xml" Id="Rb670c3adb89e4084" /><Relationship Type="http://schemas.openxmlformats.org/officeDocument/2006/relationships/slide" Target="/ppt/slides/slide6.xml" Id="R85101f71f55d4343" /><Relationship Type="http://schemas.openxmlformats.org/officeDocument/2006/relationships/slide" Target="/ppt/slides/slide7.xml" Id="Ra23ad7c18afa49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3197fc6b0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07a9990ef4832" /><Relationship Type="http://schemas.openxmlformats.org/officeDocument/2006/relationships/theme" Target="/ppt/slideMasters/theme/theme1.xml" Id="R1a7e31bf059742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07a9990ef48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f2a19632a4d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96f3f15c245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32896959f49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92132f893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e6c5a2e3f44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773a00bc6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a04c9138a4b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14 698 086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18 507 913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32 279 125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GRANT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Hagaløkka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987 661 984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