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1b8de4abf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a1f10642f4cba"/>
  </p:sldMasterIdLst>
  <p:sldIdLst>
    <p:sldId xmlns:r="http://schemas.openxmlformats.org/officeDocument/2006/relationships" id="256" r:id="R36171b8c8c454bdb"/>
    <p:sldId xmlns:r="http://schemas.openxmlformats.org/officeDocument/2006/relationships" id="257" r:id="R5b0563cf1c414f84"/>
    <p:sldId xmlns:r="http://schemas.openxmlformats.org/officeDocument/2006/relationships" id="258" r:id="R32e4c2f1c6e841c5"/>
    <p:sldId xmlns:r="http://schemas.openxmlformats.org/officeDocument/2006/relationships" id="259" r:id="R21bb179407d247cc"/>
    <p:sldId xmlns:r="http://schemas.openxmlformats.org/officeDocument/2006/relationships" id="260" r:id="R0b01b5f0b165448c"/>
    <p:sldId xmlns:r="http://schemas.openxmlformats.org/officeDocument/2006/relationships" id="261" r:id="R2b42765fa0aa485e"/>
    <p:sldId xmlns:r="http://schemas.openxmlformats.org/officeDocument/2006/relationships" id="262" r:id="R552da950329a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a1f10642f4cba" /><Relationship Type="http://schemas.openxmlformats.org/officeDocument/2006/relationships/slide" Target="/ppt/slides/slide1.xml" Id="R36171b8c8c454bdb" /><Relationship Type="http://schemas.openxmlformats.org/officeDocument/2006/relationships/slide" Target="/ppt/slides/slide2.xml" Id="R5b0563cf1c414f84" /><Relationship Type="http://schemas.openxmlformats.org/officeDocument/2006/relationships/slide" Target="/ppt/slides/slide3.xml" Id="R32e4c2f1c6e841c5" /><Relationship Type="http://schemas.openxmlformats.org/officeDocument/2006/relationships/slide" Target="/ppt/slides/slide4.xml" Id="R21bb179407d247cc" /><Relationship Type="http://schemas.openxmlformats.org/officeDocument/2006/relationships/slide" Target="/ppt/slides/slide5.xml" Id="R0b01b5f0b165448c" /><Relationship Type="http://schemas.openxmlformats.org/officeDocument/2006/relationships/slide" Target="/ppt/slides/slide6.xml" Id="R2b42765fa0aa485e" /><Relationship Type="http://schemas.openxmlformats.org/officeDocument/2006/relationships/slide" Target="/ppt/slides/slide7.xml" Id="R552da950329a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945f0cf5e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cf570d7646ed" /><Relationship Type="http://schemas.openxmlformats.org/officeDocument/2006/relationships/theme" Target="/ppt/slideMasters/theme/theme1.xml" Id="R968eed7c9f22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4cf570d76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2233f26c5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985a06026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5ce79833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5a8a4aca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cda3ce9e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213f5409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94802453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