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8a200708645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1ada9c8be4da7"/>
  </p:sldMasterIdLst>
  <p:sldIdLst>
    <p:sldId xmlns:r="http://schemas.openxmlformats.org/officeDocument/2006/relationships" id="256" r:id="Ra4ea3d3fbc614400"/>
    <p:sldId xmlns:r="http://schemas.openxmlformats.org/officeDocument/2006/relationships" id="257" r:id="R9905da811d3d4d80"/>
    <p:sldId xmlns:r="http://schemas.openxmlformats.org/officeDocument/2006/relationships" id="258" r:id="Rf81839a8563a4f06"/>
    <p:sldId xmlns:r="http://schemas.openxmlformats.org/officeDocument/2006/relationships" id="259" r:id="Red59c7dffe5241eb"/>
    <p:sldId xmlns:r="http://schemas.openxmlformats.org/officeDocument/2006/relationships" id="260" r:id="R24a73c3b4eb7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1ada9c8be4da7" /><Relationship Type="http://schemas.openxmlformats.org/officeDocument/2006/relationships/slide" Target="/ppt/slides/slide1.xml" Id="Ra4ea3d3fbc614400" /><Relationship Type="http://schemas.openxmlformats.org/officeDocument/2006/relationships/slide" Target="/ppt/slides/slide2.xml" Id="R9905da811d3d4d80" /><Relationship Type="http://schemas.openxmlformats.org/officeDocument/2006/relationships/slide" Target="/ppt/slides/slide3.xml" Id="Rf81839a8563a4f06" /><Relationship Type="http://schemas.openxmlformats.org/officeDocument/2006/relationships/slide" Target="/ppt/slides/slide4.xml" Id="Red59c7dffe5241eb" /><Relationship Type="http://schemas.openxmlformats.org/officeDocument/2006/relationships/slide" Target="/ppt/slides/slide5.xml" Id="R24a73c3b4eb7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6875a694c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769242a064417" /><Relationship Type="http://schemas.openxmlformats.org/officeDocument/2006/relationships/theme" Target="/ppt/slideMasters/theme/theme1.xml" Id="R63f97ef9c10e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769242a0644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91e2123b642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961390a35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9a2d147f2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8beaaa5c6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c147f7109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