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9036e94f2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f56d97bd4341d1"/>
  </p:sldMasterIdLst>
  <p:sldIdLst>
    <p:sldId xmlns:r="http://schemas.openxmlformats.org/officeDocument/2006/relationships" id="256" r:id="R6eb16cc98bb4406b"/>
    <p:sldId xmlns:r="http://schemas.openxmlformats.org/officeDocument/2006/relationships" id="257" r:id="Rec010be0a1e7432a"/>
    <p:sldId xmlns:r="http://schemas.openxmlformats.org/officeDocument/2006/relationships" id="258" r:id="R093df0be358649a8"/>
    <p:sldId xmlns:r="http://schemas.openxmlformats.org/officeDocument/2006/relationships" id="259" r:id="Re600a7cd84ee4a80"/>
    <p:sldId xmlns:r="http://schemas.openxmlformats.org/officeDocument/2006/relationships" id="260" r:id="R99f94e136162401a"/>
    <p:sldId xmlns:r="http://schemas.openxmlformats.org/officeDocument/2006/relationships" id="261" r:id="Rf13b5c81b5ed47cc"/>
    <p:sldId xmlns:r="http://schemas.openxmlformats.org/officeDocument/2006/relationships" id="262" r:id="R3da3f2748f8f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56d97bd4341d1" /><Relationship Type="http://schemas.openxmlformats.org/officeDocument/2006/relationships/slide" Target="/ppt/slides/slide1.xml" Id="R6eb16cc98bb4406b" /><Relationship Type="http://schemas.openxmlformats.org/officeDocument/2006/relationships/slide" Target="/ppt/slides/slide2.xml" Id="Rec010be0a1e7432a" /><Relationship Type="http://schemas.openxmlformats.org/officeDocument/2006/relationships/slide" Target="/ppt/slides/slide3.xml" Id="R093df0be358649a8" /><Relationship Type="http://schemas.openxmlformats.org/officeDocument/2006/relationships/slide" Target="/ppt/slides/slide4.xml" Id="Re600a7cd84ee4a80" /><Relationship Type="http://schemas.openxmlformats.org/officeDocument/2006/relationships/slide" Target="/ppt/slides/slide5.xml" Id="R99f94e136162401a" /><Relationship Type="http://schemas.openxmlformats.org/officeDocument/2006/relationships/slide" Target="/ppt/slides/slide6.xml" Id="Rf13b5c81b5ed47cc" /><Relationship Type="http://schemas.openxmlformats.org/officeDocument/2006/relationships/slide" Target="/ppt/slides/slide7.xml" Id="R3da3f2748f8f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f9bcfce93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bc690a25d4cc5" /><Relationship Type="http://schemas.openxmlformats.org/officeDocument/2006/relationships/theme" Target="/ppt/slideMasters/theme/theme1.xml" Id="Rf2cc5dd87c7c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5bc690a25d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e2c7e39a6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402a1a1e7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244e1312a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49636e924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17b97bea843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91d7d80db45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6c65e0744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PREMIO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PREMIO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1 385 165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IVAR OPDAL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987 628 065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