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6f28876c75646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bf7dd6df934a17"/>
  </p:sldMasterIdLst>
  <p:sldIdLst>
    <p:sldId xmlns:r="http://schemas.openxmlformats.org/officeDocument/2006/relationships" id="256" r:id="R6d5ec9ef5dae4a73"/>
    <p:sldId xmlns:r="http://schemas.openxmlformats.org/officeDocument/2006/relationships" id="257" r:id="R23ae0c2a1cbf453f"/>
    <p:sldId xmlns:r="http://schemas.openxmlformats.org/officeDocument/2006/relationships" id="258" r:id="R344a75a743064875"/>
    <p:sldId xmlns:r="http://schemas.openxmlformats.org/officeDocument/2006/relationships" id="259" r:id="Rf694c205a0a04c52"/>
    <p:sldId xmlns:r="http://schemas.openxmlformats.org/officeDocument/2006/relationships" id="260" r:id="Rf3440afe3de949eb"/>
    <p:sldId xmlns:r="http://schemas.openxmlformats.org/officeDocument/2006/relationships" id="261" r:id="Rc96783b7a43f4ed8"/>
    <p:sldId xmlns:r="http://schemas.openxmlformats.org/officeDocument/2006/relationships" id="262" r:id="R999b7bdd29a24aa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bf7dd6df934a17" /><Relationship Type="http://schemas.openxmlformats.org/officeDocument/2006/relationships/slide" Target="/ppt/slides/slide1.xml" Id="R6d5ec9ef5dae4a73" /><Relationship Type="http://schemas.openxmlformats.org/officeDocument/2006/relationships/slide" Target="/ppt/slides/slide2.xml" Id="R23ae0c2a1cbf453f" /><Relationship Type="http://schemas.openxmlformats.org/officeDocument/2006/relationships/slide" Target="/ppt/slides/slide3.xml" Id="R344a75a743064875" /><Relationship Type="http://schemas.openxmlformats.org/officeDocument/2006/relationships/slide" Target="/ppt/slides/slide4.xml" Id="Rf694c205a0a04c52" /><Relationship Type="http://schemas.openxmlformats.org/officeDocument/2006/relationships/slide" Target="/ppt/slides/slide5.xml" Id="Rf3440afe3de949eb" /><Relationship Type="http://schemas.openxmlformats.org/officeDocument/2006/relationships/slide" Target="/ppt/slides/slide6.xml" Id="Rc96783b7a43f4ed8" /><Relationship Type="http://schemas.openxmlformats.org/officeDocument/2006/relationships/slide" Target="/ppt/slides/slide7.xml" Id="R999b7bdd29a24aa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b7378abb634d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6ba0db33164cca" /><Relationship Type="http://schemas.openxmlformats.org/officeDocument/2006/relationships/theme" Target="/ppt/slideMasters/theme/theme1.xml" Id="R2a998d115610447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d6ba0db33164cc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e2571a660443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b4da0e09648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393ac00cdf4b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23d18bceba42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ca9ad9a9ab41e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a84d3b70fd496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fb36ade584c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ARNE LOEN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LOEN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−168 138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1 295 236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12 849 065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18 467 154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45,0 %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ARNE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JOSTEIN KVADSHEIM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LOEN LINA KVADSHEIM  –  2,4 %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Båtstøjordet 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987 617 543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ARNE LOEN AS</a:t>
            </a:r>
          </a:p>
        </p:txBody>
      </p:sp>
    </p:spTree>
  </p:cSld>
  <p:clrMapOvr>
    <a:masterClrMapping xmlns:a="http://schemas.openxmlformats.org/drawingml/2006/main"/>
  </p:clrMapOvr>
</p:sld>
</file>