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d62115057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591f484ba4b79"/>
  </p:sldMasterIdLst>
  <p:sldIdLst>
    <p:sldId xmlns:r="http://schemas.openxmlformats.org/officeDocument/2006/relationships" id="256" r:id="R9e2df36fc5e246ec"/>
    <p:sldId xmlns:r="http://schemas.openxmlformats.org/officeDocument/2006/relationships" id="257" r:id="R8c452a4999664c94"/>
    <p:sldId xmlns:r="http://schemas.openxmlformats.org/officeDocument/2006/relationships" id="258" r:id="R0015746749ee49dd"/>
    <p:sldId xmlns:r="http://schemas.openxmlformats.org/officeDocument/2006/relationships" id="259" r:id="R3cec115d89e24591"/>
    <p:sldId xmlns:r="http://schemas.openxmlformats.org/officeDocument/2006/relationships" id="260" r:id="Rbe21c92b35a74bfb"/>
    <p:sldId xmlns:r="http://schemas.openxmlformats.org/officeDocument/2006/relationships" id="261" r:id="Rb1c8e39179a5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591f484ba4b79" /><Relationship Type="http://schemas.openxmlformats.org/officeDocument/2006/relationships/slide" Target="/ppt/slides/slide1.xml" Id="R9e2df36fc5e246ec" /><Relationship Type="http://schemas.openxmlformats.org/officeDocument/2006/relationships/slide" Target="/ppt/slides/slide2.xml" Id="R8c452a4999664c94" /><Relationship Type="http://schemas.openxmlformats.org/officeDocument/2006/relationships/slide" Target="/ppt/slides/slide3.xml" Id="R0015746749ee49dd" /><Relationship Type="http://schemas.openxmlformats.org/officeDocument/2006/relationships/slide" Target="/ppt/slides/slide4.xml" Id="R3cec115d89e24591" /><Relationship Type="http://schemas.openxmlformats.org/officeDocument/2006/relationships/slide" Target="/ppt/slides/slide5.xml" Id="Rbe21c92b35a74bfb" /><Relationship Type="http://schemas.openxmlformats.org/officeDocument/2006/relationships/slide" Target="/ppt/slides/slide6.xml" Id="Rb1c8e39179a5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02e9f4ff6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731c506e043ce" /><Relationship Type="http://schemas.openxmlformats.org/officeDocument/2006/relationships/theme" Target="/ppt/slideMasters/theme/theme1.xml" Id="R802e15261bc7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731c506e0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31d62eba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984cc3eb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dd1c397d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4fb72538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3be8979e3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cfadee46f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