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d3d51dec0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46b86eb464354"/>
  </p:sldMasterIdLst>
  <p:sldIdLst>
    <p:sldId xmlns:r="http://schemas.openxmlformats.org/officeDocument/2006/relationships" id="256" r:id="R24deca82db034b16"/>
    <p:sldId xmlns:r="http://schemas.openxmlformats.org/officeDocument/2006/relationships" id="257" r:id="R767ebf1bbf0c47e0"/>
    <p:sldId xmlns:r="http://schemas.openxmlformats.org/officeDocument/2006/relationships" id="258" r:id="R6b44dc9a643f4aaa"/>
    <p:sldId xmlns:r="http://schemas.openxmlformats.org/officeDocument/2006/relationships" id="259" r:id="R5cf05082f5e545a9"/>
    <p:sldId xmlns:r="http://schemas.openxmlformats.org/officeDocument/2006/relationships" id="260" r:id="R6a63973e479e4d1e"/>
    <p:sldId xmlns:r="http://schemas.openxmlformats.org/officeDocument/2006/relationships" id="261" r:id="Rad13dc5b6a8242ee"/>
    <p:sldId xmlns:r="http://schemas.openxmlformats.org/officeDocument/2006/relationships" id="262" r:id="Rf7ae4d00bd00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46b86eb464354" /><Relationship Type="http://schemas.openxmlformats.org/officeDocument/2006/relationships/slide" Target="/ppt/slides/slide1.xml" Id="R24deca82db034b16" /><Relationship Type="http://schemas.openxmlformats.org/officeDocument/2006/relationships/slide" Target="/ppt/slides/slide2.xml" Id="R767ebf1bbf0c47e0" /><Relationship Type="http://schemas.openxmlformats.org/officeDocument/2006/relationships/slide" Target="/ppt/slides/slide3.xml" Id="R6b44dc9a643f4aaa" /><Relationship Type="http://schemas.openxmlformats.org/officeDocument/2006/relationships/slide" Target="/ppt/slides/slide4.xml" Id="R5cf05082f5e545a9" /><Relationship Type="http://schemas.openxmlformats.org/officeDocument/2006/relationships/slide" Target="/ppt/slides/slide5.xml" Id="R6a63973e479e4d1e" /><Relationship Type="http://schemas.openxmlformats.org/officeDocument/2006/relationships/slide" Target="/ppt/slides/slide6.xml" Id="Rad13dc5b6a8242ee" /><Relationship Type="http://schemas.openxmlformats.org/officeDocument/2006/relationships/slide" Target="/ppt/slides/slide7.xml" Id="Rf7ae4d00bd00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a2598a069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f329eab324192" /><Relationship Type="http://schemas.openxmlformats.org/officeDocument/2006/relationships/theme" Target="/ppt/slideMasters/theme/theme1.xml" Id="R80ef8d30bd4e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f329eab32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cda8ae368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bfa838532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ee3292ffa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359efd428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3e26007b7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594ccfc0d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0a4c0a2a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