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0f647d33e642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4c61f6d42641a8"/>
  </p:sldMasterIdLst>
  <p:sldIdLst>
    <p:sldId xmlns:r="http://schemas.openxmlformats.org/officeDocument/2006/relationships" id="256" r:id="R9161da8715174915"/>
    <p:sldId xmlns:r="http://schemas.openxmlformats.org/officeDocument/2006/relationships" id="257" r:id="Rbc3f51c994f44c0a"/>
    <p:sldId xmlns:r="http://schemas.openxmlformats.org/officeDocument/2006/relationships" id="258" r:id="Rb6a0fb9d35c84060"/>
    <p:sldId xmlns:r="http://schemas.openxmlformats.org/officeDocument/2006/relationships" id="259" r:id="R16536e9397864744"/>
    <p:sldId xmlns:r="http://schemas.openxmlformats.org/officeDocument/2006/relationships" id="260" r:id="R32b188e78dd44fde"/>
    <p:sldId xmlns:r="http://schemas.openxmlformats.org/officeDocument/2006/relationships" id="261" r:id="R33be63374c5644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4c61f6d42641a8" /><Relationship Type="http://schemas.openxmlformats.org/officeDocument/2006/relationships/slide" Target="/ppt/slides/slide1.xml" Id="R9161da8715174915" /><Relationship Type="http://schemas.openxmlformats.org/officeDocument/2006/relationships/slide" Target="/ppt/slides/slide2.xml" Id="Rbc3f51c994f44c0a" /><Relationship Type="http://schemas.openxmlformats.org/officeDocument/2006/relationships/slide" Target="/ppt/slides/slide3.xml" Id="Rb6a0fb9d35c84060" /><Relationship Type="http://schemas.openxmlformats.org/officeDocument/2006/relationships/slide" Target="/ppt/slides/slide4.xml" Id="R16536e9397864744" /><Relationship Type="http://schemas.openxmlformats.org/officeDocument/2006/relationships/slide" Target="/ppt/slides/slide5.xml" Id="R32b188e78dd44fde" /><Relationship Type="http://schemas.openxmlformats.org/officeDocument/2006/relationships/slide" Target="/ppt/slides/slide6.xml" Id="R33be63374c5644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d25a3dd9a746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677730f6949ec" /><Relationship Type="http://schemas.openxmlformats.org/officeDocument/2006/relationships/theme" Target="/ppt/slideMasters/theme/theme1.xml" Id="R51219342dff74f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8677730f6949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43c08895f43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688c28e79645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b7062f4894a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4a0fd05cb43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28f2e86e941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061904d4243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NESS, RISAN &amp; PARTNERS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987 615 664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NESS, RISAN &amp; PARTNERS AS</a:t>
            </a:r>
          </a:p>
        </p:txBody>
      </p:sp>
    </p:spTree>
  </p:cSld>
  <p:clrMapOvr>
    <a:masterClrMapping xmlns:a="http://schemas.openxmlformats.org/drawingml/2006/main"/>
  </p:clrMapOvr>
</p:sld>
</file>