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6dc2b3fc2447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e4e9a12ec94c82"/>
  </p:sldMasterIdLst>
  <p:sldIdLst>
    <p:sldId xmlns:r="http://schemas.openxmlformats.org/officeDocument/2006/relationships" id="256" r:id="Rde75541bc1124e7b"/>
    <p:sldId xmlns:r="http://schemas.openxmlformats.org/officeDocument/2006/relationships" id="257" r:id="R1700fda9d92f4942"/>
    <p:sldId xmlns:r="http://schemas.openxmlformats.org/officeDocument/2006/relationships" id="258" r:id="R5a6bf4bb2e404f44"/>
    <p:sldId xmlns:r="http://schemas.openxmlformats.org/officeDocument/2006/relationships" id="259" r:id="Rb33b97333c66449d"/>
    <p:sldId xmlns:r="http://schemas.openxmlformats.org/officeDocument/2006/relationships" id="260" r:id="Ra93414cd6b054b65"/>
    <p:sldId xmlns:r="http://schemas.openxmlformats.org/officeDocument/2006/relationships" id="261" r:id="R102414b4d6fb4d75"/>
    <p:sldId xmlns:r="http://schemas.openxmlformats.org/officeDocument/2006/relationships" id="262" r:id="R890110b011a044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e4e9a12ec94c82" /><Relationship Type="http://schemas.openxmlformats.org/officeDocument/2006/relationships/slide" Target="/ppt/slides/slide1.xml" Id="Rde75541bc1124e7b" /><Relationship Type="http://schemas.openxmlformats.org/officeDocument/2006/relationships/slide" Target="/ppt/slides/slide2.xml" Id="R1700fda9d92f4942" /><Relationship Type="http://schemas.openxmlformats.org/officeDocument/2006/relationships/slide" Target="/ppt/slides/slide3.xml" Id="R5a6bf4bb2e404f44" /><Relationship Type="http://schemas.openxmlformats.org/officeDocument/2006/relationships/slide" Target="/ppt/slides/slide4.xml" Id="Rb33b97333c66449d" /><Relationship Type="http://schemas.openxmlformats.org/officeDocument/2006/relationships/slide" Target="/ppt/slides/slide5.xml" Id="Ra93414cd6b054b65" /><Relationship Type="http://schemas.openxmlformats.org/officeDocument/2006/relationships/slide" Target="/ppt/slides/slide6.xml" Id="R102414b4d6fb4d75" /><Relationship Type="http://schemas.openxmlformats.org/officeDocument/2006/relationships/slide" Target="/ppt/slides/slide7.xml" Id="R890110b011a044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3568f9342d43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23802998c4376" /><Relationship Type="http://schemas.openxmlformats.org/officeDocument/2006/relationships/theme" Target="/ppt/slideMasters/theme/theme1.xml" Id="R072bef44668446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723802998c43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fb131dea642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0c7c7ed5148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74792003848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b2ad5cab54d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5d221677c4a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9fc3f052142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9cf53af354a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REVISORKOLLEGIET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REVISORKOLLEGIET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72 940 822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11 805 494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20 474 738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5 000 608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47 761 621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BOIS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HEKI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RIISØEN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ROLIA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SAACO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SKOGBRYNET INVEST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Ingeniør Rybergs gate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27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post@revisorkollegiet.no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987 593 636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