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b3b7af582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47ad90dce4df5"/>
  </p:sldMasterIdLst>
  <p:sldIdLst>
    <p:sldId xmlns:r="http://schemas.openxmlformats.org/officeDocument/2006/relationships" id="256" r:id="Rb385aa4cca834bba"/>
    <p:sldId xmlns:r="http://schemas.openxmlformats.org/officeDocument/2006/relationships" id="257" r:id="R1a342ff450144d2a"/>
    <p:sldId xmlns:r="http://schemas.openxmlformats.org/officeDocument/2006/relationships" id="258" r:id="R43fdc518e6cd4df0"/>
    <p:sldId xmlns:r="http://schemas.openxmlformats.org/officeDocument/2006/relationships" id="259" r:id="Rff8a38c75daa4dc6"/>
    <p:sldId xmlns:r="http://schemas.openxmlformats.org/officeDocument/2006/relationships" id="260" r:id="Rb530d2d1e27e4787"/>
    <p:sldId xmlns:r="http://schemas.openxmlformats.org/officeDocument/2006/relationships" id="261" r:id="R06ab33a31bf24875"/>
    <p:sldId xmlns:r="http://schemas.openxmlformats.org/officeDocument/2006/relationships" id="262" r:id="R6bb561af3dda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47ad90dce4df5" /><Relationship Type="http://schemas.openxmlformats.org/officeDocument/2006/relationships/slide" Target="/ppt/slides/slide1.xml" Id="Rb385aa4cca834bba" /><Relationship Type="http://schemas.openxmlformats.org/officeDocument/2006/relationships/slide" Target="/ppt/slides/slide2.xml" Id="R1a342ff450144d2a" /><Relationship Type="http://schemas.openxmlformats.org/officeDocument/2006/relationships/slide" Target="/ppt/slides/slide3.xml" Id="R43fdc518e6cd4df0" /><Relationship Type="http://schemas.openxmlformats.org/officeDocument/2006/relationships/slide" Target="/ppt/slides/slide4.xml" Id="Rff8a38c75daa4dc6" /><Relationship Type="http://schemas.openxmlformats.org/officeDocument/2006/relationships/slide" Target="/ppt/slides/slide5.xml" Id="Rb530d2d1e27e4787" /><Relationship Type="http://schemas.openxmlformats.org/officeDocument/2006/relationships/slide" Target="/ppt/slides/slide6.xml" Id="R06ab33a31bf24875" /><Relationship Type="http://schemas.openxmlformats.org/officeDocument/2006/relationships/slide" Target="/ppt/slides/slide7.xml" Id="R6bb561af3dda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3fbeab6e5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0c102d724787" /><Relationship Type="http://schemas.openxmlformats.org/officeDocument/2006/relationships/theme" Target="/ppt/slideMasters/theme/theme1.xml" Id="Rfa2333cc0358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20c102d72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604db750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a96c9171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97726f3e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00137ddba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092c13454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b7feb22b5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a5e5c3a7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