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f9fc6d46a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6471b7ae24b66"/>
  </p:sldMasterIdLst>
  <p:sldIdLst>
    <p:sldId xmlns:r="http://schemas.openxmlformats.org/officeDocument/2006/relationships" id="256" r:id="R5032fae4f1654855"/>
    <p:sldId xmlns:r="http://schemas.openxmlformats.org/officeDocument/2006/relationships" id="257" r:id="R2e24fc4163e94da4"/>
    <p:sldId xmlns:r="http://schemas.openxmlformats.org/officeDocument/2006/relationships" id="258" r:id="R61fd33bf9cdc48ef"/>
    <p:sldId xmlns:r="http://schemas.openxmlformats.org/officeDocument/2006/relationships" id="259" r:id="Rbcf8ae0bd14845ce"/>
    <p:sldId xmlns:r="http://schemas.openxmlformats.org/officeDocument/2006/relationships" id="260" r:id="R800c67dbb25c4d08"/>
    <p:sldId xmlns:r="http://schemas.openxmlformats.org/officeDocument/2006/relationships" id="261" r:id="Rd570f16db4bb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6471b7ae24b66" /><Relationship Type="http://schemas.openxmlformats.org/officeDocument/2006/relationships/slide" Target="/ppt/slides/slide1.xml" Id="R5032fae4f1654855" /><Relationship Type="http://schemas.openxmlformats.org/officeDocument/2006/relationships/slide" Target="/ppt/slides/slide2.xml" Id="R2e24fc4163e94da4" /><Relationship Type="http://schemas.openxmlformats.org/officeDocument/2006/relationships/slide" Target="/ppt/slides/slide3.xml" Id="R61fd33bf9cdc48ef" /><Relationship Type="http://schemas.openxmlformats.org/officeDocument/2006/relationships/slide" Target="/ppt/slides/slide4.xml" Id="Rbcf8ae0bd14845ce" /><Relationship Type="http://schemas.openxmlformats.org/officeDocument/2006/relationships/slide" Target="/ppt/slides/slide5.xml" Id="R800c67dbb25c4d08" /><Relationship Type="http://schemas.openxmlformats.org/officeDocument/2006/relationships/slide" Target="/ppt/slides/slide6.xml" Id="Rd570f16db4bb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155180aba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39d068a2468a" /><Relationship Type="http://schemas.openxmlformats.org/officeDocument/2006/relationships/theme" Target="/ppt/slideMasters/theme/theme1.xml" Id="R128fece0855b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339d068a2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85ec4afc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d3b106b4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5180f6e7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a6b437ccf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d8003ada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0b512167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JATUMARK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Brøvigkollen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