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5a10dbc04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84438039049b4"/>
  </p:sldMasterIdLst>
  <p:sldIdLst>
    <p:sldId xmlns:r="http://schemas.openxmlformats.org/officeDocument/2006/relationships" id="256" r:id="R9797ecfc54cf42a2"/>
    <p:sldId xmlns:r="http://schemas.openxmlformats.org/officeDocument/2006/relationships" id="257" r:id="R6b0135964ef9498b"/>
    <p:sldId xmlns:r="http://schemas.openxmlformats.org/officeDocument/2006/relationships" id="258" r:id="R454a6029e6724356"/>
    <p:sldId xmlns:r="http://schemas.openxmlformats.org/officeDocument/2006/relationships" id="259" r:id="R627e2115e1274f4c"/>
    <p:sldId xmlns:r="http://schemas.openxmlformats.org/officeDocument/2006/relationships" id="260" r:id="R058becf062d349ee"/>
    <p:sldId xmlns:r="http://schemas.openxmlformats.org/officeDocument/2006/relationships" id="261" r:id="R9f01eb50e49240f5"/>
    <p:sldId xmlns:r="http://schemas.openxmlformats.org/officeDocument/2006/relationships" id="262" r:id="R3412dd3c83dc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84438039049b4" /><Relationship Type="http://schemas.openxmlformats.org/officeDocument/2006/relationships/slide" Target="/ppt/slides/slide1.xml" Id="R9797ecfc54cf42a2" /><Relationship Type="http://schemas.openxmlformats.org/officeDocument/2006/relationships/slide" Target="/ppt/slides/slide2.xml" Id="R6b0135964ef9498b" /><Relationship Type="http://schemas.openxmlformats.org/officeDocument/2006/relationships/slide" Target="/ppt/slides/slide3.xml" Id="R454a6029e6724356" /><Relationship Type="http://schemas.openxmlformats.org/officeDocument/2006/relationships/slide" Target="/ppt/slides/slide4.xml" Id="R627e2115e1274f4c" /><Relationship Type="http://schemas.openxmlformats.org/officeDocument/2006/relationships/slide" Target="/ppt/slides/slide5.xml" Id="R058becf062d349ee" /><Relationship Type="http://schemas.openxmlformats.org/officeDocument/2006/relationships/slide" Target="/ppt/slides/slide6.xml" Id="R9f01eb50e49240f5" /><Relationship Type="http://schemas.openxmlformats.org/officeDocument/2006/relationships/slide" Target="/ppt/slides/slide7.xml" Id="R3412dd3c83dc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b77657643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c0e69424441c0" /><Relationship Type="http://schemas.openxmlformats.org/officeDocument/2006/relationships/theme" Target="/ppt/slideMasters/theme/theme1.xml" Id="R0daa3d65ed7c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c0e694244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0a71f0786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1a7a6293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7dc78a5c2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2d7ca8040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e70cc7724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42b03df5f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e4d7b8db7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