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e17dba8dc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1e5c0a54d4fd4"/>
  </p:sldMasterIdLst>
  <p:sldIdLst>
    <p:sldId xmlns:r="http://schemas.openxmlformats.org/officeDocument/2006/relationships" id="256" r:id="Rcc6c699f17264abe"/>
    <p:sldId xmlns:r="http://schemas.openxmlformats.org/officeDocument/2006/relationships" id="257" r:id="Rffe6b98e75cb4da6"/>
    <p:sldId xmlns:r="http://schemas.openxmlformats.org/officeDocument/2006/relationships" id="258" r:id="R9329f31e92a04367"/>
    <p:sldId xmlns:r="http://schemas.openxmlformats.org/officeDocument/2006/relationships" id="259" r:id="R857e8ff9bb4f47bc"/>
    <p:sldId xmlns:r="http://schemas.openxmlformats.org/officeDocument/2006/relationships" id="260" r:id="R8c28c4ce5a6a4854"/>
    <p:sldId xmlns:r="http://schemas.openxmlformats.org/officeDocument/2006/relationships" id="261" r:id="R94e6551c2c98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1e5c0a54d4fd4" /><Relationship Type="http://schemas.openxmlformats.org/officeDocument/2006/relationships/slide" Target="/ppt/slides/slide1.xml" Id="Rcc6c699f17264abe" /><Relationship Type="http://schemas.openxmlformats.org/officeDocument/2006/relationships/slide" Target="/ppt/slides/slide2.xml" Id="Rffe6b98e75cb4da6" /><Relationship Type="http://schemas.openxmlformats.org/officeDocument/2006/relationships/slide" Target="/ppt/slides/slide3.xml" Id="R9329f31e92a04367" /><Relationship Type="http://schemas.openxmlformats.org/officeDocument/2006/relationships/slide" Target="/ppt/slides/slide4.xml" Id="R857e8ff9bb4f47bc" /><Relationship Type="http://schemas.openxmlformats.org/officeDocument/2006/relationships/slide" Target="/ppt/slides/slide5.xml" Id="R8c28c4ce5a6a4854" /><Relationship Type="http://schemas.openxmlformats.org/officeDocument/2006/relationships/slide" Target="/ppt/slides/slide6.xml" Id="R94e6551c2c98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9b4f43648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f964fd6784872" /><Relationship Type="http://schemas.openxmlformats.org/officeDocument/2006/relationships/theme" Target="/ppt/slideMasters/theme/theme1.xml" Id="Rca0b22790d58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f964fd67848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349091f8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8a10d45142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22a116ef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c6ace330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6f823af55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6627cf860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ELVEKALLEN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