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b24a611ec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4ec978a3a54bd9"/>
  </p:sldMasterIdLst>
  <p:sldIdLst>
    <p:sldId xmlns:r="http://schemas.openxmlformats.org/officeDocument/2006/relationships" id="256" r:id="Rbe5a68888b99477e"/>
    <p:sldId xmlns:r="http://schemas.openxmlformats.org/officeDocument/2006/relationships" id="257" r:id="R1bd98d880d584e6c"/>
    <p:sldId xmlns:r="http://schemas.openxmlformats.org/officeDocument/2006/relationships" id="258" r:id="Re77947bc56a74340"/>
    <p:sldId xmlns:r="http://schemas.openxmlformats.org/officeDocument/2006/relationships" id="259" r:id="R24665f44381b4406"/>
    <p:sldId xmlns:r="http://schemas.openxmlformats.org/officeDocument/2006/relationships" id="260" r:id="R3d23c703adb74192"/>
    <p:sldId xmlns:r="http://schemas.openxmlformats.org/officeDocument/2006/relationships" id="261" r:id="R62e59a0bf5754f2a"/>
    <p:sldId xmlns:r="http://schemas.openxmlformats.org/officeDocument/2006/relationships" id="262" r:id="Re00fd1d046784a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ec978a3a54bd9" /><Relationship Type="http://schemas.openxmlformats.org/officeDocument/2006/relationships/slide" Target="/ppt/slides/slide1.xml" Id="Rbe5a68888b99477e" /><Relationship Type="http://schemas.openxmlformats.org/officeDocument/2006/relationships/slide" Target="/ppt/slides/slide2.xml" Id="R1bd98d880d584e6c" /><Relationship Type="http://schemas.openxmlformats.org/officeDocument/2006/relationships/slide" Target="/ppt/slides/slide3.xml" Id="Re77947bc56a74340" /><Relationship Type="http://schemas.openxmlformats.org/officeDocument/2006/relationships/slide" Target="/ppt/slides/slide4.xml" Id="R24665f44381b4406" /><Relationship Type="http://schemas.openxmlformats.org/officeDocument/2006/relationships/slide" Target="/ppt/slides/slide5.xml" Id="R3d23c703adb74192" /><Relationship Type="http://schemas.openxmlformats.org/officeDocument/2006/relationships/slide" Target="/ppt/slides/slide6.xml" Id="R62e59a0bf5754f2a" /><Relationship Type="http://schemas.openxmlformats.org/officeDocument/2006/relationships/slide" Target="/ppt/slides/slide7.xml" Id="Re00fd1d046784a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73e43b2ca41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b96189e2b4697" /><Relationship Type="http://schemas.openxmlformats.org/officeDocument/2006/relationships/theme" Target="/ppt/slideMasters/theme/theme1.xml" Id="Rba7f967f884349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3b96189e2b46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2f0b624e0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215e887b9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1b1dbb7444b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afc26205649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6cd2e5d044e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484a6aaec4b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a49ba34da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REVISJON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3 958 619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1 390 733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987 530 707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