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17419871984f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7cbca0258b43ce"/>
  </p:sldMasterIdLst>
  <p:sldIdLst>
    <p:sldId xmlns:r="http://schemas.openxmlformats.org/officeDocument/2006/relationships" id="256" r:id="R798a22f52b45453a"/>
    <p:sldId xmlns:r="http://schemas.openxmlformats.org/officeDocument/2006/relationships" id="257" r:id="R36aee3534d6c40cc"/>
    <p:sldId xmlns:r="http://schemas.openxmlformats.org/officeDocument/2006/relationships" id="258" r:id="R14c68b7cfcc64191"/>
    <p:sldId xmlns:r="http://schemas.openxmlformats.org/officeDocument/2006/relationships" id="259" r:id="Rd435e73a350f43bf"/>
    <p:sldId xmlns:r="http://schemas.openxmlformats.org/officeDocument/2006/relationships" id="260" r:id="Ra708d64f74e1478a"/>
    <p:sldId xmlns:r="http://schemas.openxmlformats.org/officeDocument/2006/relationships" id="261" r:id="R57cb797284204eef"/>
    <p:sldId xmlns:r="http://schemas.openxmlformats.org/officeDocument/2006/relationships" id="262" r:id="R63bb88398e7b47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cbca0258b43ce" /><Relationship Type="http://schemas.openxmlformats.org/officeDocument/2006/relationships/slide" Target="/ppt/slides/slide1.xml" Id="R798a22f52b45453a" /><Relationship Type="http://schemas.openxmlformats.org/officeDocument/2006/relationships/slide" Target="/ppt/slides/slide2.xml" Id="R36aee3534d6c40cc" /><Relationship Type="http://schemas.openxmlformats.org/officeDocument/2006/relationships/slide" Target="/ppt/slides/slide3.xml" Id="R14c68b7cfcc64191" /><Relationship Type="http://schemas.openxmlformats.org/officeDocument/2006/relationships/slide" Target="/ppt/slides/slide4.xml" Id="Rd435e73a350f43bf" /><Relationship Type="http://schemas.openxmlformats.org/officeDocument/2006/relationships/slide" Target="/ppt/slides/slide5.xml" Id="Ra708d64f74e1478a" /><Relationship Type="http://schemas.openxmlformats.org/officeDocument/2006/relationships/slide" Target="/ppt/slides/slide6.xml" Id="R57cb797284204eef" /><Relationship Type="http://schemas.openxmlformats.org/officeDocument/2006/relationships/slide" Target="/ppt/slides/slide7.xml" Id="R63bb88398e7b47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da3cd43a2044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3f481d29841c1" /><Relationship Type="http://schemas.openxmlformats.org/officeDocument/2006/relationships/theme" Target="/ppt/slideMasters/theme/theme1.xml" Id="R50f77c85f65740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73f481d29841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3853098834c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ff2c43c4247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ec64a07a041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5a7d1101044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2b1087c254f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eee7180a644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c800d5a4f4f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REGNSKAP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3 761 871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679 674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552 002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707 134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2 048 940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VISTVIK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Torbergssons vei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post@rogaland-regnskap.no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www.rogaland-regnskap.no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987 437 693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REGNSKAP AS</a:t>
            </a:r>
          </a:p>
        </p:txBody>
      </p:sp>
    </p:spTree>
  </p:cSld>
  <p:clrMapOvr>
    <a:masterClrMapping xmlns:a="http://schemas.openxmlformats.org/drawingml/2006/main"/>
  </p:clrMapOvr>
</p:sld>
</file>