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6dc3f11f7a41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16a00e8bc84be0"/>
  </p:sldMasterIdLst>
  <p:sldIdLst>
    <p:sldId xmlns:r="http://schemas.openxmlformats.org/officeDocument/2006/relationships" id="256" r:id="R9e728ccc060b4c41"/>
    <p:sldId xmlns:r="http://schemas.openxmlformats.org/officeDocument/2006/relationships" id="257" r:id="R754d83f42d5f41f9"/>
    <p:sldId xmlns:r="http://schemas.openxmlformats.org/officeDocument/2006/relationships" id="258" r:id="R4a1422f6059d44d5"/>
    <p:sldId xmlns:r="http://schemas.openxmlformats.org/officeDocument/2006/relationships" id="259" r:id="R0099ad77ddcc44dd"/>
    <p:sldId xmlns:r="http://schemas.openxmlformats.org/officeDocument/2006/relationships" id="260" r:id="Rc98e4686a3f24713"/>
    <p:sldId xmlns:r="http://schemas.openxmlformats.org/officeDocument/2006/relationships" id="261" r:id="R328f63f6d7ad45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16a00e8bc84be0" /><Relationship Type="http://schemas.openxmlformats.org/officeDocument/2006/relationships/slide" Target="/ppt/slides/slide1.xml" Id="R9e728ccc060b4c41" /><Relationship Type="http://schemas.openxmlformats.org/officeDocument/2006/relationships/slide" Target="/ppt/slides/slide2.xml" Id="R754d83f42d5f41f9" /><Relationship Type="http://schemas.openxmlformats.org/officeDocument/2006/relationships/slide" Target="/ppt/slides/slide3.xml" Id="R4a1422f6059d44d5" /><Relationship Type="http://schemas.openxmlformats.org/officeDocument/2006/relationships/slide" Target="/ppt/slides/slide4.xml" Id="R0099ad77ddcc44dd" /><Relationship Type="http://schemas.openxmlformats.org/officeDocument/2006/relationships/slide" Target="/ppt/slides/slide5.xml" Id="Rc98e4686a3f24713" /><Relationship Type="http://schemas.openxmlformats.org/officeDocument/2006/relationships/slide" Target="/ppt/slides/slide6.xml" Id="R328f63f6d7ad45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32d7d3182c4a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90f2587be24202" /><Relationship Type="http://schemas.openxmlformats.org/officeDocument/2006/relationships/theme" Target="/ppt/slideMasters/theme/theme1.xml" Id="R5734fa5d997944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90f2587be242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a3e5ccd20e4c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c3f66e63cd4b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157880ecc4d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ea3ac0041d4e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2dd910c2d48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755cfad0242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ROGALAND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ROGALAND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ROGALAND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ROGALAND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ROGALAND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ROGALAND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Torbergssons vei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4070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post@rogaland-regnskap.no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www.rogaland-regnskap.no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987 437 693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ROGALAND REGNSKAP AS</a:t>
            </a:r>
          </a:p>
        </p:txBody>
      </p:sp>
    </p:spTree>
  </p:cSld>
  <p:clrMapOvr>
    <a:masterClrMapping xmlns:a="http://schemas.openxmlformats.org/drawingml/2006/main"/>
  </p:clrMapOvr>
</p:sld>
</file>