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5d2cf0438240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18acff80a345e5"/>
  </p:sldMasterIdLst>
  <p:sldIdLst>
    <p:sldId xmlns:r="http://schemas.openxmlformats.org/officeDocument/2006/relationships" id="256" r:id="Raf0b058115c14b26"/>
    <p:sldId xmlns:r="http://schemas.openxmlformats.org/officeDocument/2006/relationships" id="257" r:id="R2c592af600d64ae1"/>
    <p:sldId xmlns:r="http://schemas.openxmlformats.org/officeDocument/2006/relationships" id="258" r:id="R1e87c0c8ca5f43c8"/>
    <p:sldId xmlns:r="http://schemas.openxmlformats.org/officeDocument/2006/relationships" id="259" r:id="R19f2c25b4878466f"/>
    <p:sldId xmlns:r="http://schemas.openxmlformats.org/officeDocument/2006/relationships" id="260" r:id="R98c55bc717454a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18acff80a345e5" /><Relationship Type="http://schemas.openxmlformats.org/officeDocument/2006/relationships/slide" Target="/ppt/slides/slide1.xml" Id="Raf0b058115c14b26" /><Relationship Type="http://schemas.openxmlformats.org/officeDocument/2006/relationships/slide" Target="/ppt/slides/slide2.xml" Id="R2c592af600d64ae1" /><Relationship Type="http://schemas.openxmlformats.org/officeDocument/2006/relationships/slide" Target="/ppt/slides/slide3.xml" Id="R1e87c0c8ca5f43c8" /><Relationship Type="http://schemas.openxmlformats.org/officeDocument/2006/relationships/slide" Target="/ppt/slides/slide4.xml" Id="R19f2c25b4878466f" /><Relationship Type="http://schemas.openxmlformats.org/officeDocument/2006/relationships/slide" Target="/ppt/slides/slide5.xml" Id="R98c55bc717454a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9bf567cc5f44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af3bb31c6d4a0a" /><Relationship Type="http://schemas.openxmlformats.org/officeDocument/2006/relationships/theme" Target="/ppt/slideMasters/theme/theme1.xml" Id="R9b07a711b6b647d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2af3bb31c6d4a0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ce6f2676ae4d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3c5fb8c20041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2bd9f71c44e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363169544949d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d4eaf27294e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SKJERSTAD OG MISVÆR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SKJERSTAD OG MISVÆR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SKJERSTAD OG MISVÆR SOKN ble etablert [år] og holder til i Misvær.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SKJERSTAD OG MISVÆR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SKJERSTAD OG MISVÆR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SKJERSTAD OG MISVÆR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Kulturveien 3576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8100 Misvær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50 03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skjerstadmisvar.menighet@kirken.no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kirken.no/skjerstad-misvar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987 428 651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SKJERSTAD OG MISVÆR SOKN</a:t>
            </a:r>
          </a:p>
        </p:txBody>
      </p:sp>
    </p:spTree>
  </p:cSld>
  <p:clrMapOvr>
    <a:masterClrMapping xmlns:a="http://schemas.openxmlformats.org/drawingml/2006/main"/>
  </p:clrMapOvr>
</p:sld>
</file>