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581157d90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fc6ee623f48f6"/>
  </p:sldMasterIdLst>
  <p:sldIdLst>
    <p:sldId xmlns:r="http://schemas.openxmlformats.org/officeDocument/2006/relationships" id="256" r:id="Rd9f9e32d70374c6a"/>
    <p:sldId xmlns:r="http://schemas.openxmlformats.org/officeDocument/2006/relationships" id="257" r:id="R1d0ffcd529884c19"/>
    <p:sldId xmlns:r="http://schemas.openxmlformats.org/officeDocument/2006/relationships" id="258" r:id="Rac5e23d364d94619"/>
    <p:sldId xmlns:r="http://schemas.openxmlformats.org/officeDocument/2006/relationships" id="259" r:id="R26ba9a81008c4504"/>
    <p:sldId xmlns:r="http://schemas.openxmlformats.org/officeDocument/2006/relationships" id="260" r:id="R44c54909506a42f5"/>
    <p:sldId xmlns:r="http://schemas.openxmlformats.org/officeDocument/2006/relationships" id="261" r:id="R135bedf9440f480f"/>
    <p:sldId xmlns:r="http://schemas.openxmlformats.org/officeDocument/2006/relationships" id="262" r:id="Rf92ae93d354f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fc6ee623f48f6" /><Relationship Type="http://schemas.openxmlformats.org/officeDocument/2006/relationships/slide" Target="/ppt/slides/slide1.xml" Id="Rd9f9e32d70374c6a" /><Relationship Type="http://schemas.openxmlformats.org/officeDocument/2006/relationships/slide" Target="/ppt/slides/slide2.xml" Id="R1d0ffcd529884c19" /><Relationship Type="http://schemas.openxmlformats.org/officeDocument/2006/relationships/slide" Target="/ppt/slides/slide3.xml" Id="Rac5e23d364d94619" /><Relationship Type="http://schemas.openxmlformats.org/officeDocument/2006/relationships/slide" Target="/ppt/slides/slide4.xml" Id="R26ba9a81008c4504" /><Relationship Type="http://schemas.openxmlformats.org/officeDocument/2006/relationships/slide" Target="/ppt/slides/slide5.xml" Id="R44c54909506a42f5" /><Relationship Type="http://schemas.openxmlformats.org/officeDocument/2006/relationships/slide" Target="/ppt/slides/slide6.xml" Id="R135bedf9440f480f" /><Relationship Type="http://schemas.openxmlformats.org/officeDocument/2006/relationships/slide" Target="/ppt/slides/slide7.xml" Id="Rf92ae93d354f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844e25a3d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2c19197a44d3e" /><Relationship Type="http://schemas.openxmlformats.org/officeDocument/2006/relationships/theme" Target="/ppt/slideMasters/theme/theme1.xml" Id="R963418bdcb51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2c19197a4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ebd53ae4b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4cd0374d2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718fa626c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d531504de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bffb595d4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f696912c46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e4fb97146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