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8016e0169448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78159440b74ded"/>
  </p:sldMasterIdLst>
  <p:sldIdLst>
    <p:sldId xmlns:r="http://schemas.openxmlformats.org/officeDocument/2006/relationships" id="256" r:id="R0d0334f5f77d4b2b"/>
    <p:sldId xmlns:r="http://schemas.openxmlformats.org/officeDocument/2006/relationships" id="257" r:id="Ra9a585f68c644b23"/>
    <p:sldId xmlns:r="http://schemas.openxmlformats.org/officeDocument/2006/relationships" id="258" r:id="Ra6250f6ed6bf4f99"/>
    <p:sldId xmlns:r="http://schemas.openxmlformats.org/officeDocument/2006/relationships" id="259" r:id="R49951eedf6294971"/>
    <p:sldId xmlns:r="http://schemas.openxmlformats.org/officeDocument/2006/relationships" id="260" r:id="R93bfe4d4e69b46c0"/>
    <p:sldId xmlns:r="http://schemas.openxmlformats.org/officeDocument/2006/relationships" id="261" r:id="R1dd57f5c4f614f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78159440b74ded" /><Relationship Type="http://schemas.openxmlformats.org/officeDocument/2006/relationships/slide" Target="/ppt/slides/slide1.xml" Id="R0d0334f5f77d4b2b" /><Relationship Type="http://schemas.openxmlformats.org/officeDocument/2006/relationships/slide" Target="/ppt/slides/slide2.xml" Id="Ra9a585f68c644b23" /><Relationship Type="http://schemas.openxmlformats.org/officeDocument/2006/relationships/slide" Target="/ppt/slides/slide3.xml" Id="Ra6250f6ed6bf4f99" /><Relationship Type="http://schemas.openxmlformats.org/officeDocument/2006/relationships/slide" Target="/ppt/slides/slide4.xml" Id="R49951eedf6294971" /><Relationship Type="http://schemas.openxmlformats.org/officeDocument/2006/relationships/slide" Target="/ppt/slides/slide5.xml" Id="R93bfe4d4e69b46c0" /><Relationship Type="http://schemas.openxmlformats.org/officeDocument/2006/relationships/slide" Target="/ppt/slides/slide6.xml" Id="R1dd57f5c4f614f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1bea38bb3d4f7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cd1d26714246a5" /><Relationship Type="http://schemas.openxmlformats.org/officeDocument/2006/relationships/theme" Target="/ppt/slideMasters/theme/theme1.xml" Id="R036bf3c3190e46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cd1d26714246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7668fc6b224c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25c4a68e4a478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dd097e7c1f47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0b1594e14b41b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cb4f33966745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c13269f33f4e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FH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FH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FH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FH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FH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FH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Karenslyst allé 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51 82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post@fhrevisjon.no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www.fhrevisjon.no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987 410 043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FH REVISJON AS</a:t>
            </a:r>
          </a:p>
        </p:txBody>
      </p:sp>
    </p:spTree>
  </p:cSld>
  <p:clrMapOvr>
    <a:masterClrMapping xmlns:a="http://schemas.openxmlformats.org/drawingml/2006/main"/>
  </p:clrMapOvr>
</p:sld>
</file>