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8c2792e7f548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d0ec4975504b1f"/>
  </p:sldMasterIdLst>
  <p:sldIdLst>
    <p:sldId xmlns:r="http://schemas.openxmlformats.org/officeDocument/2006/relationships" id="256" r:id="R57d4c1c650644bb6"/>
    <p:sldId xmlns:r="http://schemas.openxmlformats.org/officeDocument/2006/relationships" id="257" r:id="R1faa402e0d484294"/>
    <p:sldId xmlns:r="http://schemas.openxmlformats.org/officeDocument/2006/relationships" id="258" r:id="Re9c4198002c14cfe"/>
    <p:sldId xmlns:r="http://schemas.openxmlformats.org/officeDocument/2006/relationships" id="259" r:id="R1b6a096e68fd49d2"/>
    <p:sldId xmlns:r="http://schemas.openxmlformats.org/officeDocument/2006/relationships" id="260" r:id="Re5248b8f35a54dd4"/>
    <p:sldId xmlns:r="http://schemas.openxmlformats.org/officeDocument/2006/relationships" id="261" r:id="Re0dba1c7734d40a5"/>
    <p:sldId xmlns:r="http://schemas.openxmlformats.org/officeDocument/2006/relationships" id="262" r:id="R578a3a69aa784f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d0ec4975504b1f" /><Relationship Type="http://schemas.openxmlformats.org/officeDocument/2006/relationships/slide" Target="/ppt/slides/slide1.xml" Id="R57d4c1c650644bb6" /><Relationship Type="http://schemas.openxmlformats.org/officeDocument/2006/relationships/slide" Target="/ppt/slides/slide2.xml" Id="R1faa402e0d484294" /><Relationship Type="http://schemas.openxmlformats.org/officeDocument/2006/relationships/slide" Target="/ppt/slides/slide3.xml" Id="Re9c4198002c14cfe" /><Relationship Type="http://schemas.openxmlformats.org/officeDocument/2006/relationships/slide" Target="/ppt/slides/slide4.xml" Id="R1b6a096e68fd49d2" /><Relationship Type="http://schemas.openxmlformats.org/officeDocument/2006/relationships/slide" Target="/ppt/slides/slide5.xml" Id="Re5248b8f35a54dd4" /><Relationship Type="http://schemas.openxmlformats.org/officeDocument/2006/relationships/slide" Target="/ppt/slides/slide6.xml" Id="Re0dba1c7734d40a5" /><Relationship Type="http://schemas.openxmlformats.org/officeDocument/2006/relationships/slide" Target="/ppt/slides/slide7.xml" Id="R578a3a69aa784f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03544edc244a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fb131283a44f0" /><Relationship Type="http://schemas.openxmlformats.org/officeDocument/2006/relationships/theme" Target="/ppt/slideMasters/theme/theme1.xml" Id="Rc2ee0755bcb148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1fb131283a44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b1ea1a3e74d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dec7e82a145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c4193adf941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edde1a28445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72c50896549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91d077c304e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1fed3eb4545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KELLO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KELLO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−795 980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5 203 561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127 018 670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161 370 052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 HAUGLAND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HAUGLAND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KIRSTI HAUGLAND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Michelsens gate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36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987 336 501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