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db7a6512e15413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a3470297cbf4739"/>
  </p:sldMasterIdLst>
  <p:sldIdLst>
    <p:sldId xmlns:r="http://schemas.openxmlformats.org/officeDocument/2006/relationships" id="256" r:id="Rec02163b730d4ae2"/>
    <p:sldId xmlns:r="http://schemas.openxmlformats.org/officeDocument/2006/relationships" id="257" r:id="R35036dfc749947ea"/>
    <p:sldId xmlns:r="http://schemas.openxmlformats.org/officeDocument/2006/relationships" id="258" r:id="Raf7a383e74d24b42"/>
    <p:sldId xmlns:r="http://schemas.openxmlformats.org/officeDocument/2006/relationships" id="259" r:id="R8ed3b687325545ea"/>
    <p:sldId xmlns:r="http://schemas.openxmlformats.org/officeDocument/2006/relationships" id="260" r:id="Ra243689733934d96"/>
    <p:sldId xmlns:r="http://schemas.openxmlformats.org/officeDocument/2006/relationships" id="261" r:id="R4587d85e5be7433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3470297cbf4739" /><Relationship Type="http://schemas.openxmlformats.org/officeDocument/2006/relationships/slide" Target="/ppt/slides/slide1.xml" Id="Rec02163b730d4ae2" /><Relationship Type="http://schemas.openxmlformats.org/officeDocument/2006/relationships/slide" Target="/ppt/slides/slide2.xml" Id="R35036dfc749947ea" /><Relationship Type="http://schemas.openxmlformats.org/officeDocument/2006/relationships/slide" Target="/ppt/slides/slide3.xml" Id="Raf7a383e74d24b42" /><Relationship Type="http://schemas.openxmlformats.org/officeDocument/2006/relationships/slide" Target="/ppt/slides/slide4.xml" Id="R8ed3b687325545ea" /><Relationship Type="http://schemas.openxmlformats.org/officeDocument/2006/relationships/slide" Target="/ppt/slides/slide5.xml" Id="Ra243689733934d96" /><Relationship Type="http://schemas.openxmlformats.org/officeDocument/2006/relationships/slide" Target="/ppt/slides/slide6.xml" Id="R4587d85e5be7433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a8310843b9457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e42021b35a42de" /><Relationship Type="http://schemas.openxmlformats.org/officeDocument/2006/relationships/theme" Target="/ppt/slideMasters/theme/theme1.xml" Id="R2ee8bec5d81541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ee42021b35a42d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bd745e578f4c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58ec769b794bd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f3f73165324ca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30513e2831417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e3b169cd25493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b3ab40eacb4be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KELLO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KELLO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KELLO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KELLO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KELLO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KELLO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Michelsens gate 6B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5012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36 11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987 336 501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KELLO AS</a:t>
            </a:r>
          </a:p>
        </p:txBody>
      </p:sp>
    </p:spTree>
  </p:cSld>
  <p:clrMapOvr>
    <a:masterClrMapping xmlns:a="http://schemas.openxmlformats.org/drawingml/2006/main"/>
  </p:clrMapOvr>
</p:sld>
</file>