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394739d46c46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8890ca43e7498c"/>
  </p:sldMasterIdLst>
  <p:sldIdLst>
    <p:sldId xmlns:r="http://schemas.openxmlformats.org/officeDocument/2006/relationships" id="256" r:id="R12f9474375eb48f3"/>
    <p:sldId xmlns:r="http://schemas.openxmlformats.org/officeDocument/2006/relationships" id="257" r:id="Rf1b9aea4bf8f45ae"/>
    <p:sldId xmlns:r="http://schemas.openxmlformats.org/officeDocument/2006/relationships" id="258" r:id="R1cdea392242c402d"/>
    <p:sldId xmlns:r="http://schemas.openxmlformats.org/officeDocument/2006/relationships" id="259" r:id="R590a4349b545498f"/>
    <p:sldId xmlns:r="http://schemas.openxmlformats.org/officeDocument/2006/relationships" id="260" r:id="Rc4ef757332d54c71"/>
    <p:sldId xmlns:r="http://schemas.openxmlformats.org/officeDocument/2006/relationships" id="261" r:id="R077cd6229b1344a4"/>
    <p:sldId xmlns:r="http://schemas.openxmlformats.org/officeDocument/2006/relationships" id="262" r:id="R7881e22f524d4d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8890ca43e7498c" /><Relationship Type="http://schemas.openxmlformats.org/officeDocument/2006/relationships/slide" Target="/ppt/slides/slide1.xml" Id="R12f9474375eb48f3" /><Relationship Type="http://schemas.openxmlformats.org/officeDocument/2006/relationships/slide" Target="/ppt/slides/slide2.xml" Id="Rf1b9aea4bf8f45ae" /><Relationship Type="http://schemas.openxmlformats.org/officeDocument/2006/relationships/slide" Target="/ppt/slides/slide3.xml" Id="R1cdea392242c402d" /><Relationship Type="http://schemas.openxmlformats.org/officeDocument/2006/relationships/slide" Target="/ppt/slides/slide4.xml" Id="R590a4349b545498f" /><Relationship Type="http://schemas.openxmlformats.org/officeDocument/2006/relationships/slide" Target="/ppt/slides/slide5.xml" Id="Rc4ef757332d54c71" /><Relationship Type="http://schemas.openxmlformats.org/officeDocument/2006/relationships/slide" Target="/ppt/slides/slide6.xml" Id="R077cd6229b1344a4" /><Relationship Type="http://schemas.openxmlformats.org/officeDocument/2006/relationships/slide" Target="/ppt/slides/slide7.xml" Id="R7881e22f524d4d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7605ec5e9447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7f9dcf7534804" /><Relationship Type="http://schemas.openxmlformats.org/officeDocument/2006/relationships/theme" Target="/ppt/slideMasters/theme/theme1.xml" Id="R7b022e10b7c243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d7f9dcf75348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70124ccb347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d6d1176104e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60712731844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c590658fe46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d7a7a2a7f46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33bcaf6e44c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abf3b32cd4a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AXACTA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AXACTA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AXACTA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AXACTA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AXACTA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AXACTA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529 256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125 132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4 628 132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AXACTA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MEVIND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 ØKONOMITJENESTER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AXACTA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Nøttveitvegen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5238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987 270 373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AXACTA AS</a:t>
            </a:r>
          </a:p>
        </p:txBody>
      </p:sp>
    </p:spTree>
  </p:cSld>
  <p:clrMapOvr>
    <a:masterClrMapping xmlns:a="http://schemas.openxmlformats.org/drawingml/2006/main"/>
  </p:clrMapOvr>
</p:sld>
</file>