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a179e804654c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8403014ed746be"/>
  </p:sldMasterIdLst>
  <p:sldIdLst>
    <p:sldId xmlns:r="http://schemas.openxmlformats.org/officeDocument/2006/relationships" id="256" r:id="R21dd6c95286e4c46"/>
    <p:sldId xmlns:r="http://schemas.openxmlformats.org/officeDocument/2006/relationships" id="257" r:id="R17720ce850e944ef"/>
    <p:sldId xmlns:r="http://schemas.openxmlformats.org/officeDocument/2006/relationships" id="258" r:id="Rb0c000fa34024aed"/>
    <p:sldId xmlns:r="http://schemas.openxmlformats.org/officeDocument/2006/relationships" id="259" r:id="Rda5d670892b94ac1"/>
    <p:sldId xmlns:r="http://schemas.openxmlformats.org/officeDocument/2006/relationships" id="260" r:id="Rc9cf6834fd554372"/>
    <p:sldId xmlns:r="http://schemas.openxmlformats.org/officeDocument/2006/relationships" id="261" r:id="Rb7643605398c44df"/>
    <p:sldId xmlns:r="http://schemas.openxmlformats.org/officeDocument/2006/relationships" id="262" r:id="R348e4f81f1f84a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403014ed746be" /><Relationship Type="http://schemas.openxmlformats.org/officeDocument/2006/relationships/slide" Target="/ppt/slides/slide1.xml" Id="R21dd6c95286e4c46" /><Relationship Type="http://schemas.openxmlformats.org/officeDocument/2006/relationships/slide" Target="/ppt/slides/slide2.xml" Id="R17720ce850e944ef" /><Relationship Type="http://schemas.openxmlformats.org/officeDocument/2006/relationships/slide" Target="/ppt/slides/slide3.xml" Id="Rb0c000fa34024aed" /><Relationship Type="http://schemas.openxmlformats.org/officeDocument/2006/relationships/slide" Target="/ppt/slides/slide4.xml" Id="Rda5d670892b94ac1" /><Relationship Type="http://schemas.openxmlformats.org/officeDocument/2006/relationships/slide" Target="/ppt/slides/slide5.xml" Id="Rc9cf6834fd554372" /><Relationship Type="http://schemas.openxmlformats.org/officeDocument/2006/relationships/slide" Target="/ppt/slides/slide6.xml" Id="Rb7643605398c44df" /><Relationship Type="http://schemas.openxmlformats.org/officeDocument/2006/relationships/slide" Target="/ppt/slides/slide7.xml" Id="R348e4f81f1f84a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a9fff6ed542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60a8faf7445a2" /><Relationship Type="http://schemas.openxmlformats.org/officeDocument/2006/relationships/theme" Target="/ppt/slideMasters/theme/theme1.xml" Id="R937829b67a9d4d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d60a8faf74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c8c1c5a1d4a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50f385ce343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be97a8a9348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15421717744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9c7e94a31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c4cc526c04c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1e620028b4a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FRUCTUS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FRUCTUS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787 135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6 326 317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29 400 116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34 465 480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BECHRI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CHACAMA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93 93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