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4933b2b5a447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bcc037595b45be"/>
  </p:sldMasterIdLst>
  <p:sldIdLst>
    <p:sldId xmlns:r="http://schemas.openxmlformats.org/officeDocument/2006/relationships" id="256" r:id="Rca4a732cc3a449d1"/>
    <p:sldId xmlns:r="http://schemas.openxmlformats.org/officeDocument/2006/relationships" id="257" r:id="R07b1d7ff0c814ca6"/>
    <p:sldId xmlns:r="http://schemas.openxmlformats.org/officeDocument/2006/relationships" id="258" r:id="R2c5e2ac6663a4ded"/>
    <p:sldId xmlns:r="http://schemas.openxmlformats.org/officeDocument/2006/relationships" id="259" r:id="R805f8fa59a714534"/>
    <p:sldId xmlns:r="http://schemas.openxmlformats.org/officeDocument/2006/relationships" id="260" r:id="R7f2da07ee7aa42fe"/>
    <p:sldId xmlns:r="http://schemas.openxmlformats.org/officeDocument/2006/relationships" id="261" r:id="R3d507350c90f4fd9"/>
    <p:sldId xmlns:r="http://schemas.openxmlformats.org/officeDocument/2006/relationships" id="262" r:id="R040bf2d17a8243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bcc037595b45be" /><Relationship Type="http://schemas.openxmlformats.org/officeDocument/2006/relationships/slide" Target="/ppt/slides/slide1.xml" Id="Rca4a732cc3a449d1" /><Relationship Type="http://schemas.openxmlformats.org/officeDocument/2006/relationships/slide" Target="/ppt/slides/slide2.xml" Id="R07b1d7ff0c814ca6" /><Relationship Type="http://schemas.openxmlformats.org/officeDocument/2006/relationships/slide" Target="/ppt/slides/slide3.xml" Id="R2c5e2ac6663a4ded" /><Relationship Type="http://schemas.openxmlformats.org/officeDocument/2006/relationships/slide" Target="/ppt/slides/slide4.xml" Id="R805f8fa59a714534" /><Relationship Type="http://schemas.openxmlformats.org/officeDocument/2006/relationships/slide" Target="/ppt/slides/slide5.xml" Id="R7f2da07ee7aa42fe" /><Relationship Type="http://schemas.openxmlformats.org/officeDocument/2006/relationships/slide" Target="/ppt/slides/slide6.xml" Id="R3d507350c90f4fd9" /><Relationship Type="http://schemas.openxmlformats.org/officeDocument/2006/relationships/slide" Target="/ppt/slides/slide7.xml" Id="R040bf2d17a8243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5cffa593541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0fc79c44c483f" /><Relationship Type="http://schemas.openxmlformats.org/officeDocument/2006/relationships/theme" Target="/ppt/slideMasters/theme/theme1.xml" Id="R42dc0090aab146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b0fc79c44c48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5bccbb5994a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9f982050842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273b43b6846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5a6eafa5742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30e57a87945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e4c5d3ade42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16902d19c4f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611 977 000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−118 711 000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579 416 000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2 263 660 000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post@viewledger.com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www.viewledger.no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987 260 335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