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ad74b4ab8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7071603354c3c"/>
  </p:sldMasterIdLst>
  <p:sldIdLst>
    <p:sldId xmlns:r="http://schemas.openxmlformats.org/officeDocument/2006/relationships" id="256" r:id="R0856c7d6a47341c5"/>
    <p:sldId xmlns:r="http://schemas.openxmlformats.org/officeDocument/2006/relationships" id="257" r:id="R82806931898847db"/>
    <p:sldId xmlns:r="http://schemas.openxmlformats.org/officeDocument/2006/relationships" id="258" r:id="Rb8fc92dfb586499d"/>
    <p:sldId xmlns:r="http://schemas.openxmlformats.org/officeDocument/2006/relationships" id="259" r:id="R3734352a8c2a446e"/>
    <p:sldId xmlns:r="http://schemas.openxmlformats.org/officeDocument/2006/relationships" id="260" r:id="R9f2fcc2985004433"/>
    <p:sldId xmlns:r="http://schemas.openxmlformats.org/officeDocument/2006/relationships" id="261" r:id="R330982b30088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7071603354c3c" /><Relationship Type="http://schemas.openxmlformats.org/officeDocument/2006/relationships/slide" Target="/ppt/slides/slide1.xml" Id="R0856c7d6a47341c5" /><Relationship Type="http://schemas.openxmlformats.org/officeDocument/2006/relationships/slide" Target="/ppt/slides/slide2.xml" Id="R82806931898847db" /><Relationship Type="http://schemas.openxmlformats.org/officeDocument/2006/relationships/slide" Target="/ppt/slides/slide3.xml" Id="Rb8fc92dfb586499d" /><Relationship Type="http://schemas.openxmlformats.org/officeDocument/2006/relationships/slide" Target="/ppt/slides/slide4.xml" Id="R3734352a8c2a446e" /><Relationship Type="http://schemas.openxmlformats.org/officeDocument/2006/relationships/slide" Target="/ppt/slides/slide5.xml" Id="R9f2fcc2985004433" /><Relationship Type="http://schemas.openxmlformats.org/officeDocument/2006/relationships/slide" Target="/ppt/slides/slide6.xml" Id="R330982b30088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ee51a01d4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057365b624505" /><Relationship Type="http://schemas.openxmlformats.org/officeDocument/2006/relationships/theme" Target="/ppt/slideMasters/theme/theme1.xml" Id="R52c645e3cab7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057365b62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b7a9ce400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cc5db2b8c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01c35a49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1d4736e3e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7f8b90332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b43e2b5d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