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fd567809664c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dd669efbca4977"/>
  </p:sldMasterIdLst>
  <p:sldIdLst>
    <p:sldId xmlns:r="http://schemas.openxmlformats.org/officeDocument/2006/relationships" id="256" r:id="R4e4f192c3a4b4ab3"/>
    <p:sldId xmlns:r="http://schemas.openxmlformats.org/officeDocument/2006/relationships" id="257" r:id="R691e484be2294701"/>
    <p:sldId xmlns:r="http://schemas.openxmlformats.org/officeDocument/2006/relationships" id="258" r:id="Rc02c5caae4d84d42"/>
    <p:sldId xmlns:r="http://schemas.openxmlformats.org/officeDocument/2006/relationships" id="259" r:id="R51c706e11b5145aa"/>
    <p:sldId xmlns:r="http://schemas.openxmlformats.org/officeDocument/2006/relationships" id="260" r:id="Ra52fdf09f1f84b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dd669efbca4977" /><Relationship Type="http://schemas.openxmlformats.org/officeDocument/2006/relationships/slide" Target="/ppt/slides/slide1.xml" Id="R4e4f192c3a4b4ab3" /><Relationship Type="http://schemas.openxmlformats.org/officeDocument/2006/relationships/slide" Target="/ppt/slides/slide2.xml" Id="R691e484be2294701" /><Relationship Type="http://schemas.openxmlformats.org/officeDocument/2006/relationships/slide" Target="/ppt/slides/slide3.xml" Id="Rc02c5caae4d84d42" /><Relationship Type="http://schemas.openxmlformats.org/officeDocument/2006/relationships/slide" Target="/ppt/slides/slide4.xml" Id="R51c706e11b5145aa" /><Relationship Type="http://schemas.openxmlformats.org/officeDocument/2006/relationships/slide" Target="/ppt/slides/slide5.xml" Id="Ra52fdf09f1f84b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8ac4bb683a49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0df2af4e3442d" /><Relationship Type="http://schemas.openxmlformats.org/officeDocument/2006/relationships/theme" Target="/ppt/slideMasters/theme/theme1.xml" Id="Rbff04e22e91a47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60df2af4e344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3a5f33eb3d46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c41e6c85cf42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deeec86284f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d0843df9149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b4516f74242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VEGGLI FJELLSTUE EIENDOM DA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VEGGLI FJELLSTUE EIENDOM DA ble etablert [år] og holder til i Veggli.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3628 Veggli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veggli.fjellstue@gmail.com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987 052 872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