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b3772b677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5a0b706a764714"/>
  </p:sldMasterIdLst>
  <p:sldIdLst>
    <p:sldId xmlns:r="http://schemas.openxmlformats.org/officeDocument/2006/relationships" id="256" r:id="R66c3cd8fd3034553"/>
    <p:sldId xmlns:r="http://schemas.openxmlformats.org/officeDocument/2006/relationships" id="257" r:id="R77413677300d4db4"/>
    <p:sldId xmlns:r="http://schemas.openxmlformats.org/officeDocument/2006/relationships" id="258" r:id="Rab4e81708d8e42d7"/>
    <p:sldId xmlns:r="http://schemas.openxmlformats.org/officeDocument/2006/relationships" id="259" r:id="Rcb7d426ee80246f2"/>
    <p:sldId xmlns:r="http://schemas.openxmlformats.org/officeDocument/2006/relationships" id="260" r:id="R0a50fb7cf8084a2b"/>
    <p:sldId xmlns:r="http://schemas.openxmlformats.org/officeDocument/2006/relationships" id="261" r:id="Ra5fe23fe33204735"/>
    <p:sldId xmlns:r="http://schemas.openxmlformats.org/officeDocument/2006/relationships" id="262" r:id="R0463f189049a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a0b706a764714" /><Relationship Type="http://schemas.openxmlformats.org/officeDocument/2006/relationships/slide" Target="/ppt/slides/slide1.xml" Id="R66c3cd8fd3034553" /><Relationship Type="http://schemas.openxmlformats.org/officeDocument/2006/relationships/slide" Target="/ppt/slides/slide2.xml" Id="R77413677300d4db4" /><Relationship Type="http://schemas.openxmlformats.org/officeDocument/2006/relationships/slide" Target="/ppt/slides/slide3.xml" Id="Rab4e81708d8e42d7" /><Relationship Type="http://schemas.openxmlformats.org/officeDocument/2006/relationships/slide" Target="/ppt/slides/slide4.xml" Id="Rcb7d426ee80246f2" /><Relationship Type="http://schemas.openxmlformats.org/officeDocument/2006/relationships/slide" Target="/ppt/slides/slide5.xml" Id="R0a50fb7cf8084a2b" /><Relationship Type="http://schemas.openxmlformats.org/officeDocument/2006/relationships/slide" Target="/ppt/slides/slide6.xml" Id="Ra5fe23fe33204735" /><Relationship Type="http://schemas.openxmlformats.org/officeDocument/2006/relationships/slide" Target="/ppt/slides/slide7.xml" Id="R0463f189049a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c0d79bd3b4c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845380d14ef5" /><Relationship Type="http://schemas.openxmlformats.org/officeDocument/2006/relationships/theme" Target="/ppt/slideMasters/theme/theme1.xml" Id="R9643d5178733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1845380d1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16ff5a28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b53df43a9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3b55bed3a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c6afef8a3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f5cbfe8d8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f87c8b8343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731daf2fd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