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8177fb6eb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cec0c3f044ea4"/>
  </p:sldMasterIdLst>
  <p:sldIdLst>
    <p:sldId xmlns:r="http://schemas.openxmlformats.org/officeDocument/2006/relationships" id="256" r:id="R1ec6372fc10e4752"/>
    <p:sldId xmlns:r="http://schemas.openxmlformats.org/officeDocument/2006/relationships" id="257" r:id="Rbce521578bab4c50"/>
    <p:sldId xmlns:r="http://schemas.openxmlformats.org/officeDocument/2006/relationships" id="258" r:id="R82a08cc9cc224ee6"/>
    <p:sldId xmlns:r="http://schemas.openxmlformats.org/officeDocument/2006/relationships" id="259" r:id="Rbd135ac506e14b94"/>
    <p:sldId xmlns:r="http://schemas.openxmlformats.org/officeDocument/2006/relationships" id="260" r:id="Raeb4e78886df46f0"/>
    <p:sldId xmlns:r="http://schemas.openxmlformats.org/officeDocument/2006/relationships" id="261" r:id="R64c556e352984e14"/>
    <p:sldId xmlns:r="http://schemas.openxmlformats.org/officeDocument/2006/relationships" id="262" r:id="R8e92e637f155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cec0c3f044ea4" /><Relationship Type="http://schemas.openxmlformats.org/officeDocument/2006/relationships/slide" Target="/ppt/slides/slide1.xml" Id="R1ec6372fc10e4752" /><Relationship Type="http://schemas.openxmlformats.org/officeDocument/2006/relationships/slide" Target="/ppt/slides/slide2.xml" Id="Rbce521578bab4c50" /><Relationship Type="http://schemas.openxmlformats.org/officeDocument/2006/relationships/slide" Target="/ppt/slides/slide3.xml" Id="R82a08cc9cc224ee6" /><Relationship Type="http://schemas.openxmlformats.org/officeDocument/2006/relationships/slide" Target="/ppt/slides/slide4.xml" Id="Rbd135ac506e14b94" /><Relationship Type="http://schemas.openxmlformats.org/officeDocument/2006/relationships/slide" Target="/ppt/slides/slide5.xml" Id="Raeb4e78886df46f0" /><Relationship Type="http://schemas.openxmlformats.org/officeDocument/2006/relationships/slide" Target="/ppt/slides/slide6.xml" Id="R64c556e352984e14" /><Relationship Type="http://schemas.openxmlformats.org/officeDocument/2006/relationships/slide" Target="/ppt/slides/slide7.xml" Id="R8e92e637f155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387c899d1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999529054bf9" /><Relationship Type="http://schemas.openxmlformats.org/officeDocument/2006/relationships/theme" Target="/ppt/slideMasters/theme/theme1.xml" Id="Rfeef30424c55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d99952905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141524a6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8d3e6a82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e54291b6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98c1441e2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0a98d7c1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0e3f2fff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cdee85ce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