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183d8c2c2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fcef7a0c8469c"/>
  </p:sldMasterIdLst>
  <p:sldIdLst>
    <p:sldId xmlns:r="http://schemas.openxmlformats.org/officeDocument/2006/relationships" id="256" r:id="Rdae3aa21a0f94dd3"/>
    <p:sldId xmlns:r="http://schemas.openxmlformats.org/officeDocument/2006/relationships" id="257" r:id="R917dfe10855a40d5"/>
    <p:sldId xmlns:r="http://schemas.openxmlformats.org/officeDocument/2006/relationships" id="258" r:id="Rc4ae6122380c41fb"/>
    <p:sldId xmlns:r="http://schemas.openxmlformats.org/officeDocument/2006/relationships" id="259" r:id="Re29ac655b60c4c77"/>
    <p:sldId xmlns:r="http://schemas.openxmlformats.org/officeDocument/2006/relationships" id="260" r:id="R48d47286da274207"/>
    <p:sldId xmlns:r="http://schemas.openxmlformats.org/officeDocument/2006/relationships" id="261" r:id="Rf9d8e394c8904a6e"/>
    <p:sldId xmlns:r="http://schemas.openxmlformats.org/officeDocument/2006/relationships" id="262" r:id="R58f9beaa7ab1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fcef7a0c8469c" /><Relationship Type="http://schemas.openxmlformats.org/officeDocument/2006/relationships/slide" Target="/ppt/slides/slide1.xml" Id="Rdae3aa21a0f94dd3" /><Relationship Type="http://schemas.openxmlformats.org/officeDocument/2006/relationships/slide" Target="/ppt/slides/slide2.xml" Id="R917dfe10855a40d5" /><Relationship Type="http://schemas.openxmlformats.org/officeDocument/2006/relationships/slide" Target="/ppt/slides/slide3.xml" Id="Rc4ae6122380c41fb" /><Relationship Type="http://schemas.openxmlformats.org/officeDocument/2006/relationships/slide" Target="/ppt/slides/slide4.xml" Id="Re29ac655b60c4c77" /><Relationship Type="http://schemas.openxmlformats.org/officeDocument/2006/relationships/slide" Target="/ppt/slides/slide5.xml" Id="R48d47286da274207" /><Relationship Type="http://schemas.openxmlformats.org/officeDocument/2006/relationships/slide" Target="/ppt/slides/slide6.xml" Id="Rf9d8e394c8904a6e" /><Relationship Type="http://schemas.openxmlformats.org/officeDocument/2006/relationships/slide" Target="/ppt/slides/slide7.xml" Id="R58f9beaa7ab1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1318e5d33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73e46a82471b" /><Relationship Type="http://schemas.openxmlformats.org/officeDocument/2006/relationships/theme" Target="/ppt/slideMasters/theme/theme1.xml" Id="R7b32f60f6d14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873e46a82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2e6e7d96a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3b87863d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affee42d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b95e206f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9664b67f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da222789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f8a42cc7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